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comments/comment1.xml" ContentType="application/vnd.openxmlformats-officedocument.presentationml.comments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media/image7.jpeg" ContentType="image/jpeg"/>
  <Override PartName="/ppt/media/image8.jpeg" ContentType="image/jpeg"/>
  <Override PartName="/ppt/media/image9.jpeg" ContentType="image/jpeg"/>
  <Override PartName="/ppt/media/image10.jpeg" ContentType="image/jpeg"/>
  <Override PartName="/ppt/media/image11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>
        <a:tab pos="584200" algn="l"/>
      </a:tabLst>
      <a:defRPr b="0" baseline="0" cap="none" i="0" spc="78" strike="noStrike" sz="2600" u="none" kumimoji="0" normalizeH="0">
        <a:ln>
          <a:noFill/>
        </a:ln>
        <a:solidFill>
          <a:schemeClr val="accent1"/>
        </a:solidFill>
        <a:effectLst/>
        <a:uFillTx/>
        <a:latin typeface="Founders Grotesk Text"/>
        <a:ea typeface="Founders Grotesk Text"/>
        <a:cs typeface="Founders Grotesk Text"/>
        <a:sym typeface="Founders Grotesk Text"/>
      </a:defRPr>
    </a:lvl1pPr>
    <a:lvl2pPr marL="0" marR="0" indent="457200" algn="ctr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>
        <a:tab pos="584200" algn="l"/>
      </a:tabLst>
      <a:defRPr b="0" baseline="0" cap="none" i="0" spc="78" strike="noStrike" sz="2600" u="none" kumimoji="0" normalizeH="0">
        <a:ln>
          <a:noFill/>
        </a:ln>
        <a:solidFill>
          <a:schemeClr val="accent1"/>
        </a:solidFill>
        <a:effectLst/>
        <a:uFillTx/>
        <a:latin typeface="Founders Grotesk Text"/>
        <a:ea typeface="Founders Grotesk Text"/>
        <a:cs typeface="Founders Grotesk Text"/>
        <a:sym typeface="Founders Grotesk Text"/>
      </a:defRPr>
    </a:lvl2pPr>
    <a:lvl3pPr marL="0" marR="0" indent="914400" algn="ctr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>
        <a:tab pos="584200" algn="l"/>
      </a:tabLst>
      <a:defRPr b="0" baseline="0" cap="none" i="0" spc="78" strike="noStrike" sz="2600" u="none" kumimoji="0" normalizeH="0">
        <a:ln>
          <a:noFill/>
        </a:ln>
        <a:solidFill>
          <a:schemeClr val="accent1"/>
        </a:solidFill>
        <a:effectLst/>
        <a:uFillTx/>
        <a:latin typeface="Founders Grotesk Text"/>
        <a:ea typeface="Founders Grotesk Text"/>
        <a:cs typeface="Founders Grotesk Text"/>
        <a:sym typeface="Founders Grotesk Text"/>
      </a:defRPr>
    </a:lvl3pPr>
    <a:lvl4pPr marL="0" marR="0" indent="1371600" algn="ctr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>
        <a:tab pos="584200" algn="l"/>
      </a:tabLst>
      <a:defRPr b="0" baseline="0" cap="none" i="0" spc="78" strike="noStrike" sz="2600" u="none" kumimoji="0" normalizeH="0">
        <a:ln>
          <a:noFill/>
        </a:ln>
        <a:solidFill>
          <a:schemeClr val="accent1"/>
        </a:solidFill>
        <a:effectLst/>
        <a:uFillTx/>
        <a:latin typeface="Founders Grotesk Text"/>
        <a:ea typeface="Founders Grotesk Text"/>
        <a:cs typeface="Founders Grotesk Text"/>
        <a:sym typeface="Founders Grotesk Text"/>
      </a:defRPr>
    </a:lvl4pPr>
    <a:lvl5pPr marL="0" marR="0" indent="1828800" algn="ctr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>
        <a:tab pos="584200" algn="l"/>
      </a:tabLst>
      <a:defRPr b="0" baseline="0" cap="none" i="0" spc="78" strike="noStrike" sz="2600" u="none" kumimoji="0" normalizeH="0">
        <a:ln>
          <a:noFill/>
        </a:ln>
        <a:solidFill>
          <a:schemeClr val="accent1"/>
        </a:solidFill>
        <a:effectLst/>
        <a:uFillTx/>
        <a:latin typeface="Founders Grotesk Text"/>
        <a:ea typeface="Founders Grotesk Text"/>
        <a:cs typeface="Founders Grotesk Text"/>
        <a:sym typeface="Founders Grotesk Text"/>
      </a:defRPr>
    </a:lvl5pPr>
    <a:lvl6pPr marL="0" marR="0" indent="2286000" algn="ctr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>
        <a:tab pos="584200" algn="l"/>
      </a:tabLst>
      <a:defRPr b="0" baseline="0" cap="none" i="0" spc="78" strike="noStrike" sz="2600" u="none" kumimoji="0" normalizeH="0">
        <a:ln>
          <a:noFill/>
        </a:ln>
        <a:solidFill>
          <a:schemeClr val="accent1"/>
        </a:solidFill>
        <a:effectLst/>
        <a:uFillTx/>
        <a:latin typeface="Founders Grotesk Text"/>
        <a:ea typeface="Founders Grotesk Text"/>
        <a:cs typeface="Founders Grotesk Text"/>
        <a:sym typeface="Founders Grotesk Text"/>
      </a:defRPr>
    </a:lvl6pPr>
    <a:lvl7pPr marL="0" marR="0" indent="2743200" algn="ctr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>
        <a:tab pos="584200" algn="l"/>
      </a:tabLst>
      <a:defRPr b="0" baseline="0" cap="none" i="0" spc="78" strike="noStrike" sz="2600" u="none" kumimoji="0" normalizeH="0">
        <a:ln>
          <a:noFill/>
        </a:ln>
        <a:solidFill>
          <a:schemeClr val="accent1"/>
        </a:solidFill>
        <a:effectLst/>
        <a:uFillTx/>
        <a:latin typeface="Founders Grotesk Text"/>
        <a:ea typeface="Founders Grotesk Text"/>
        <a:cs typeface="Founders Grotesk Text"/>
        <a:sym typeface="Founders Grotesk Text"/>
      </a:defRPr>
    </a:lvl7pPr>
    <a:lvl8pPr marL="0" marR="0" indent="3200400" algn="ctr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>
        <a:tab pos="584200" algn="l"/>
      </a:tabLst>
      <a:defRPr b="0" baseline="0" cap="none" i="0" spc="78" strike="noStrike" sz="2600" u="none" kumimoji="0" normalizeH="0">
        <a:ln>
          <a:noFill/>
        </a:ln>
        <a:solidFill>
          <a:schemeClr val="accent1"/>
        </a:solidFill>
        <a:effectLst/>
        <a:uFillTx/>
        <a:latin typeface="Founders Grotesk Text"/>
        <a:ea typeface="Founders Grotesk Text"/>
        <a:cs typeface="Founders Grotesk Text"/>
        <a:sym typeface="Founders Grotesk Text"/>
      </a:defRPr>
    </a:lvl8pPr>
    <a:lvl9pPr marL="0" marR="0" indent="3657600" algn="ctr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>
        <a:tab pos="584200" algn="l"/>
      </a:tabLst>
      <a:defRPr b="0" baseline="0" cap="none" i="0" spc="78" strike="noStrike" sz="2600" u="none" kumimoji="0" normalizeH="0">
        <a:ln>
          <a:noFill/>
        </a:ln>
        <a:solidFill>
          <a:schemeClr val="accent1"/>
        </a:solidFill>
        <a:effectLst/>
        <a:uFillTx/>
        <a:latin typeface="Founders Grotesk Text"/>
        <a:ea typeface="Founders Grotesk Text"/>
        <a:cs typeface="Founders Grotesk Text"/>
        <a:sym typeface="Founders Grotesk Tex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mAuthor id="0" name="张英" initials="张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Founders Grotesk"/>
          <a:ea typeface="Founders Grotesk"/>
          <a:cs typeface="Founders Grotesk"/>
        </a:font>
        <a:srgbClr val="53585F"/>
      </a:tcTxStyle>
      <a:tcStyle>
        <a:tcBdr>
          <a:left>
            <a:ln w="12700" cap="flat">
              <a:solidFill>
                <a:srgbClr val="53585F"/>
              </a:solidFill>
              <a:prstDash val="solid"/>
              <a:miter lim="400000"/>
            </a:ln>
          </a:left>
          <a:right>
            <a:ln w="12700" cap="flat">
              <a:solidFill>
                <a:srgbClr val="53585F"/>
              </a:solidFill>
              <a:prstDash val="solid"/>
              <a:miter lim="400000"/>
            </a:ln>
          </a:right>
          <a:top>
            <a:ln w="12700" cap="flat">
              <a:solidFill>
                <a:srgbClr val="53585F"/>
              </a:solidFill>
              <a:prstDash val="solid"/>
              <a:miter lim="400000"/>
            </a:ln>
          </a:top>
          <a:bottom>
            <a:ln w="12700" cap="flat">
              <a:solidFill>
                <a:srgbClr val="53585F"/>
              </a:solidFill>
              <a:prstDash val="solid"/>
              <a:miter lim="400000"/>
            </a:ln>
          </a:bottom>
          <a:insideH>
            <a:ln w="12700" cap="flat">
              <a:solidFill>
                <a:srgbClr val="53585F"/>
              </a:solidFill>
              <a:prstDash val="solid"/>
              <a:miter lim="400000"/>
            </a:ln>
          </a:insideH>
          <a:insideV>
            <a:ln w="12700" cap="flat">
              <a:solidFill>
                <a:srgbClr val="53585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53585F"/>
        </a:fontRef>
        <a:srgbClr val="53585F"/>
      </a:tcTxStyle>
      <a:tcStyle>
        <a:tcBdr>
          <a:left>
            <a:ln w="12700" cap="flat">
              <a:solidFill>
                <a:srgbClr val="53585F"/>
              </a:solidFill>
              <a:prstDash val="solid"/>
              <a:miter lim="400000"/>
            </a:ln>
          </a:left>
          <a:right>
            <a:ln w="38100" cap="flat">
              <a:solidFill>
                <a:srgbClr val="53585F"/>
              </a:solidFill>
              <a:prstDash val="solid"/>
              <a:miter lim="400000"/>
            </a:ln>
          </a:right>
          <a:top>
            <a:ln w="12700" cap="flat">
              <a:solidFill>
                <a:srgbClr val="53585F"/>
              </a:solidFill>
              <a:prstDash val="solid"/>
              <a:miter lim="400000"/>
            </a:ln>
          </a:top>
          <a:bottom>
            <a:ln w="12700" cap="flat">
              <a:solidFill>
                <a:srgbClr val="53585F"/>
              </a:solidFill>
              <a:prstDash val="solid"/>
              <a:miter lim="400000"/>
            </a:ln>
          </a:bottom>
          <a:insideH>
            <a:ln w="12700" cap="flat">
              <a:solidFill>
                <a:srgbClr val="53585F"/>
              </a:solidFill>
              <a:prstDash val="solid"/>
              <a:miter lim="400000"/>
            </a:ln>
          </a:insideH>
          <a:insideV>
            <a:ln w="12700" cap="flat">
              <a:solidFill>
                <a:srgbClr val="53585F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53585F"/>
        </a:fontRef>
        <a:srgbClr val="53585F"/>
      </a:tcTxStyle>
      <a:tcStyle>
        <a:tcBdr>
          <a:left>
            <a:ln w="12700" cap="flat">
              <a:solidFill>
                <a:srgbClr val="53585F"/>
              </a:solidFill>
              <a:prstDash val="solid"/>
              <a:miter lim="400000"/>
            </a:ln>
          </a:left>
          <a:right>
            <a:ln w="12700" cap="flat">
              <a:solidFill>
                <a:srgbClr val="53585F"/>
              </a:solidFill>
              <a:prstDash val="solid"/>
              <a:miter lim="400000"/>
            </a:ln>
          </a:right>
          <a:top>
            <a:ln w="38100" cap="flat">
              <a:solidFill>
                <a:srgbClr val="53585F"/>
              </a:solidFill>
              <a:prstDash val="solid"/>
              <a:miter lim="400000"/>
            </a:ln>
          </a:top>
          <a:bottom>
            <a:ln w="12700" cap="flat">
              <a:solidFill>
                <a:srgbClr val="53585F"/>
              </a:solidFill>
              <a:prstDash val="solid"/>
              <a:miter lim="400000"/>
            </a:ln>
          </a:bottom>
          <a:insideH>
            <a:ln w="12700" cap="flat">
              <a:solidFill>
                <a:srgbClr val="53585F"/>
              </a:solidFill>
              <a:prstDash val="solid"/>
              <a:miter lim="400000"/>
            </a:ln>
          </a:insideH>
          <a:insideV>
            <a:ln w="12700" cap="flat">
              <a:solidFill>
                <a:srgbClr val="53585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53585F"/>
        </a:fontRef>
        <a:srgbClr val="53585F"/>
      </a:tcTxStyle>
      <a:tcStyle>
        <a:tcBdr>
          <a:left>
            <a:ln w="12700" cap="flat">
              <a:solidFill>
                <a:srgbClr val="53585F"/>
              </a:solidFill>
              <a:prstDash val="solid"/>
              <a:miter lim="400000"/>
            </a:ln>
          </a:left>
          <a:right>
            <a:ln w="12700" cap="flat">
              <a:solidFill>
                <a:srgbClr val="53585F"/>
              </a:solidFill>
              <a:prstDash val="solid"/>
              <a:miter lim="400000"/>
            </a:ln>
          </a:right>
          <a:top>
            <a:ln w="12700" cap="flat">
              <a:solidFill>
                <a:srgbClr val="53585F"/>
              </a:solidFill>
              <a:prstDash val="solid"/>
              <a:miter lim="400000"/>
            </a:ln>
          </a:top>
          <a:bottom>
            <a:ln w="38100" cap="flat">
              <a:solidFill>
                <a:srgbClr val="53585F"/>
              </a:solidFill>
              <a:prstDash val="solid"/>
              <a:miter lim="400000"/>
            </a:ln>
          </a:bottom>
          <a:insideH>
            <a:ln w="12700" cap="flat">
              <a:solidFill>
                <a:srgbClr val="53585F"/>
              </a:solidFill>
              <a:prstDash val="solid"/>
              <a:miter lim="400000"/>
            </a:ln>
          </a:insideH>
          <a:insideV>
            <a:ln w="12700" cap="flat">
              <a:solidFill>
                <a:srgbClr val="53585F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Founders Grotesk"/>
          <a:ea typeface="Founders Grotesk"/>
          <a:cs typeface="Founders Grotesk"/>
        </a:font>
        <a:srgbClr val="53585F"/>
      </a:tcTxStyle>
      <a:tcStyle>
        <a:tcBdr>
          <a:left>
            <a:ln w="12700" cap="flat">
              <a:solidFill>
                <a:srgbClr val="53585F"/>
              </a:solidFill>
              <a:prstDash val="solid"/>
              <a:miter lim="400000"/>
            </a:ln>
          </a:left>
          <a:right>
            <a:ln w="12700" cap="flat">
              <a:solidFill>
                <a:srgbClr val="53585F"/>
              </a:solidFill>
              <a:prstDash val="solid"/>
              <a:miter lim="400000"/>
            </a:ln>
          </a:right>
          <a:top>
            <a:ln w="12700" cap="flat">
              <a:solidFill>
                <a:srgbClr val="53585F"/>
              </a:solidFill>
              <a:prstDash val="solid"/>
              <a:miter lim="400000"/>
            </a:ln>
          </a:top>
          <a:bottom>
            <a:ln w="12700" cap="flat">
              <a:solidFill>
                <a:srgbClr val="53585F"/>
              </a:solidFill>
              <a:prstDash val="solid"/>
              <a:miter lim="400000"/>
            </a:ln>
          </a:bottom>
          <a:insideH>
            <a:ln w="12700" cap="flat">
              <a:solidFill>
                <a:srgbClr val="53585F"/>
              </a:solidFill>
              <a:prstDash val="solid"/>
              <a:miter lim="400000"/>
            </a:ln>
          </a:insideH>
          <a:insideV>
            <a:ln w="12700" cap="flat">
              <a:solidFill>
                <a:srgbClr val="53585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3A39E5"/>
        </a:fontRef>
        <a:srgbClr val="3A39E5"/>
      </a:tcTxStyle>
      <a:tcStyle>
        <a:tcBdr>
          <a:left>
            <a:ln w="12700" cap="flat">
              <a:solidFill>
                <a:srgbClr val="525760"/>
              </a:solidFill>
              <a:prstDash val="solid"/>
              <a:miter lim="400000"/>
            </a:ln>
          </a:left>
          <a:right>
            <a:ln w="38100" cap="flat">
              <a:solidFill>
                <a:schemeClr val="accent1"/>
              </a:solidFill>
              <a:prstDash val="solid"/>
              <a:miter lim="400000"/>
            </a:ln>
          </a:right>
          <a:top>
            <a:ln w="12700" cap="flat">
              <a:solidFill>
                <a:srgbClr val="53585F"/>
              </a:solidFill>
              <a:prstDash val="solid"/>
              <a:miter lim="400000"/>
            </a:ln>
          </a:top>
          <a:bottom>
            <a:ln w="12700" cap="flat">
              <a:solidFill>
                <a:srgbClr val="53585F"/>
              </a:solidFill>
              <a:prstDash val="solid"/>
              <a:miter lim="400000"/>
            </a:ln>
          </a:bottom>
          <a:insideH>
            <a:ln w="12700" cap="flat">
              <a:solidFill>
                <a:srgbClr val="53585F"/>
              </a:solidFill>
              <a:prstDash val="solid"/>
              <a:miter lim="400000"/>
            </a:ln>
          </a:insideH>
          <a:insideV>
            <a:ln w="12700" cap="flat">
              <a:solidFill>
                <a:srgbClr val="53585F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Founders Grotesk"/>
          <a:ea typeface="Founders Grotesk"/>
          <a:cs typeface="Founders Grotesk"/>
        </a:font>
        <a:srgbClr val="53585F"/>
      </a:tcTxStyle>
      <a:tcStyle>
        <a:tcBdr>
          <a:left>
            <a:ln w="12700" cap="flat">
              <a:solidFill>
                <a:srgbClr val="53585F"/>
              </a:solidFill>
              <a:prstDash val="solid"/>
              <a:miter lim="400000"/>
            </a:ln>
          </a:left>
          <a:right>
            <a:ln w="12700" cap="flat">
              <a:solidFill>
                <a:srgbClr val="53585F"/>
              </a:solidFill>
              <a:prstDash val="solid"/>
              <a:miter lim="400000"/>
            </a:ln>
          </a:right>
          <a:top>
            <a:ln w="38100" cap="flat">
              <a:solidFill>
                <a:schemeClr val="accent1"/>
              </a:solidFill>
              <a:prstDash val="solid"/>
              <a:miter lim="400000"/>
            </a:ln>
          </a:top>
          <a:bottom>
            <a:ln w="12700" cap="flat">
              <a:solidFill>
                <a:srgbClr val="525760"/>
              </a:solidFill>
              <a:prstDash val="solid"/>
              <a:miter lim="400000"/>
            </a:ln>
          </a:bottom>
          <a:insideH>
            <a:ln w="12700" cap="flat">
              <a:solidFill>
                <a:srgbClr val="53585F"/>
              </a:solidFill>
              <a:prstDash val="solid"/>
              <a:miter lim="400000"/>
            </a:ln>
          </a:insideH>
          <a:insideV>
            <a:ln w="12700" cap="flat">
              <a:solidFill>
                <a:srgbClr val="53585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525760"/>
              </a:solidFill>
              <a:prstDash val="solid"/>
              <a:miter lim="400000"/>
            </a:ln>
          </a:top>
          <a:bottom>
            <a:ln w="12700" cap="flat">
              <a:solidFill>
                <a:srgbClr val="53585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Founders Grotesk"/>
          <a:ea typeface="Founders Grotesk"/>
          <a:cs typeface="Founders Grotesk"/>
        </a:font>
        <a:srgbClr val="53585F"/>
      </a:tcTxStyle>
      <a:tcStyle>
        <a:tcBdr>
          <a:left>
            <a:ln w="12700" cap="flat">
              <a:solidFill>
                <a:srgbClr val="53585F"/>
              </a:solidFill>
              <a:prstDash val="solid"/>
              <a:miter lim="400000"/>
            </a:ln>
          </a:left>
          <a:right>
            <a:ln w="12700" cap="flat">
              <a:solidFill>
                <a:srgbClr val="53585F"/>
              </a:solidFill>
              <a:prstDash val="solid"/>
              <a:miter lim="400000"/>
            </a:ln>
          </a:right>
          <a:top>
            <a:ln w="12700" cap="flat">
              <a:solidFill>
                <a:srgbClr val="53585F"/>
              </a:solidFill>
              <a:prstDash val="solid"/>
              <a:miter lim="400000"/>
            </a:ln>
          </a:top>
          <a:bottom>
            <a:ln w="12700" cap="flat">
              <a:solidFill>
                <a:srgbClr val="53585F"/>
              </a:solidFill>
              <a:prstDash val="solid"/>
              <a:miter lim="400000"/>
            </a:ln>
          </a:bottom>
          <a:insideH>
            <a:ln w="12700" cap="flat">
              <a:solidFill>
                <a:srgbClr val="53585F"/>
              </a:solidFill>
              <a:prstDash val="solid"/>
              <a:miter lim="400000"/>
            </a:ln>
          </a:insideH>
          <a:insideV>
            <a:ln w="12700" cap="flat">
              <a:solidFill>
                <a:srgbClr val="53585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AEAEA"/>
          </a:solidFill>
        </a:fill>
      </a:tcStyle>
    </a:band2H>
    <a:firstCol>
      <a:tcTxStyle b="off" i="off">
        <a:font>
          <a:latin typeface="Founders Grotesk Medium"/>
          <a:ea typeface="Founders Grotesk Medium"/>
          <a:cs typeface="Founders Grotesk Medium"/>
        </a:font>
        <a:srgbClr val="53575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53585F"/>
              </a:solidFill>
              <a:prstDash val="solid"/>
              <a:miter lim="400000"/>
            </a:ln>
          </a:right>
          <a:top>
            <a:ln w="12700" cap="flat">
              <a:solidFill>
                <a:srgbClr val="53585F"/>
              </a:solidFill>
              <a:prstDash val="solid"/>
              <a:miter lim="400000"/>
            </a:ln>
          </a:top>
          <a:bottom>
            <a:ln w="12700" cap="flat">
              <a:solidFill>
                <a:srgbClr val="53585F"/>
              </a:solidFill>
              <a:prstDash val="solid"/>
              <a:miter lim="400000"/>
            </a:ln>
          </a:bottom>
          <a:insideH>
            <a:ln w="12700" cap="flat">
              <a:solidFill>
                <a:srgbClr val="53585F"/>
              </a:solidFill>
              <a:prstDash val="solid"/>
              <a:miter lim="400000"/>
            </a:ln>
          </a:insideH>
          <a:insideV>
            <a:ln w="12700" cap="flat">
              <a:solidFill>
                <a:srgbClr val="53585F"/>
              </a:solidFill>
              <a:prstDash val="solid"/>
              <a:miter lim="400000"/>
            </a:ln>
          </a:insideV>
        </a:tcBdr>
        <a:fill>
          <a:solidFill>
            <a:schemeClr val="accent4"/>
          </a:solidFill>
        </a:fill>
      </a:tcStyle>
    </a:firstCol>
    <a:lastRow>
      <a:tcTxStyle b="off" i="off">
        <a:font>
          <a:latin typeface="Founders Grotesk"/>
          <a:ea typeface="Founders Grotesk"/>
          <a:cs typeface="Founders Grotesk"/>
        </a:font>
        <a:srgbClr val="53585F"/>
      </a:tcTxStyle>
      <a:tcStyle>
        <a:tcBdr>
          <a:left>
            <a:ln w="12700" cap="flat">
              <a:solidFill>
                <a:srgbClr val="53585F"/>
              </a:solidFill>
              <a:prstDash val="solid"/>
              <a:miter lim="400000"/>
            </a:ln>
          </a:left>
          <a:right>
            <a:ln w="12700" cap="flat">
              <a:solidFill>
                <a:srgbClr val="53585F"/>
              </a:solidFill>
              <a:prstDash val="solid"/>
              <a:miter lim="400000"/>
            </a:ln>
          </a:right>
          <a:top>
            <a:ln w="38100" cap="flat">
              <a:solidFill>
                <a:srgbClr val="53585F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53585F"/>
              </a:solidFill>
              <a:prstDash val="solid"/>
              <a:miter lim="400000"/>
            </a:ln>
          </a:insideH>
          <a:insideV>
            <a:ln w="12700" cap="flat">
              <a:solidFill>
                <a:srgbClr val="53585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Founders Grotesk Medium"/>
          <a:ea typeface="Founders Grotesk Medium"/>
          <a:cs typeface="Founders Grotesk Medium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54585E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chemeClr val="accent2">
              <a:hueOff val="45357"/>
              <a:satOff val="2412"/>
              <a:lumOff val="-28753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Founders Grotesk"/>
          <a:ea typeface="Founders Grotesk"/>
          <a:cs typeface="Founders Grotesk"/>
        </a:font>
        <a:srgbClr val="53585F"/>
      </a:tcTxStyle>
      <a:tcStyle>
        <a:tcBdr>
          <a:left>
            <a:ln w="12700" cap="flat">
              <a:solidFill>
                <a:srgbClr val="545A62"/>
              </a:solidFill>
              <a:prstDash val="solid"/>
              <a:miter lim="400000"/>
            </a:ln>
          </a:left>
          <a:right>
            <a:ln w="12700" cap="flat">
              <a:solidFill>
                <a:srgbClr val="545A62"/>
              </a:solidFill>
              <a:prstDash val="solid"/>
              <a:miter lim="400000"/>
            </a:ln>
          </a:right>
          <a:top>
            <a:ln w="12700" cap="flat">
              <a:solidFill>
                <a:srgbClr val="545A62"/>
              </a:solidFill>
              <a:prstDash val="solid"/>
              <a:miter lim="400000"/>
            </a:ln>
          </a:top>
          <a:bottom>
            <a:ln w="12700" cap="flat">
              <a:solidFill>
                <a:srgbClr val="545A62"/>
              </a:solidFill>
              <a:prstDash val="solid"/>
              <a:miter lim="400000"/>
            </a:ln>
          </a:bottom>
          <a:insideH>
            <a:ln w="12700" cap="flat">
              <a:solidFill>
                <a:srgbClr val="545A62"/>
              </a:solidFill>
              <a:prstDash val="solid"/>
              <a:miter lim="400000"/>
            </a:ln>
          </a:insideH>
          <a:insideV>
            <a:ln w="12700" cap="flat">
              <a:solidFill>
                <a:srgbClr val="545A62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9FAFF"/>
          </a:solidFill>
        </a:fill>
      </a:tcStyle>
    </a:band2H>
    <a:firstCol>
      <a:tcTxStyle b="off" i="off">
        <a:font>
          <a:latin typeface="Founders Grotesk Medium"/>
          <a:ea typeface="Founders Grotesk Medium"/>
          <a:cs typeface="Founders Grotesk Medium"/>
        </a:font>
        <a:srgbClr val="53575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38100" cap="flat">
              <a:solidFill>
                <a:srgbClr val="545A62"/>
              </a:solidFill>
              <a:prstDash val="solid"/>
              <a:miter lim="400000"/>
            </a:ln>
          </a:right>
          <a:top>
            <a:ln w="12700" cap="flat">
              <a:solidFill>
                <a:srgbClr val="555A61"/>
              </a:solidFill>
              <a:prstDash val="solid"/>
              <a:miter lim="400000"/>
            </a:ln>
          </a:top>
          <a:bottom>
            <a:ln w="12700" cap="flat">
              <a:solidFill>
                <a:srgbClr val="555A61"/>
              </a:solidFill>
              <a:prstDash val="solid"/>
              <a:miter lim="400000"/>
            </a:ln>
          </a:bottom>
          <a:insideH>
            <a:ln w="12700" cap="flat">
              <a:solidFill>
                <a:srgbClr val="555A61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chemeClr val="accent2">
              <a:hueOff val="-527787"/>
              <a:satOff val="-26837"/>
              <a:lumOff val="15324"/>
            </a:schemeClr>
          </a:solidFill>
        </a:fill>
      </a:tcStyle>
    </a:firstCol>
    <a:lastRow>
      <a:tcTxStyle b="off" i="off">
        <a:font>
          <a:latin typeface="Founders Grotesk"/>
          <a:ea typeface="Founders Grotesk"/>
          <a:cs typeface="Founders Grotesk"/>
        </a:font>
        <a:srgbClr val="53585F"/>
      </a:tcTxStyle>
      <a:tcStyle>
        <a:tcBdr>
          <a:left>
            <a:ln w="12700" cap="flat">
              <a:solidFill>
                <a:srgbClr val="545A62"/>
              </a:solidFill>
              <a:prstDash val="solid"/>
              <a:miter lim="400000"/>
            </a:ln>
          </a:left>
          <a:right>
            <a:ln w="12700" cap="flat">
              <a:solidFill>
                <a:srgbClr val="545A62"/>
              </a:solidFill>
              <a:prstDash val="solid"/>
              <a:miter lim="400000"/>
            </a:ln>
          </a:right>
          <a:top>
            <a:ln w="38100" cap="flat">
              <a:solidFill>
                <a:srgbClr val="545A62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45A62"/>
              </a:solidFill>
              <a:prstDash val="solid"/>
              <a:miter lim="400000"/>
            </a:ln>
          </a:insideH>
          <a:insideV>
            <a:ln w="12700" cap="flat">
              <a:solidFill>
                <a:srgbClr val="545A62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Founders Grotesk Medium"/>
          <a:ea typeface="Founders Grotesk Medium"/>
          <a:cs typeface="Founders Grotesk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38100" cap="flat">
              <a:solidFill>
                <a:srgbClr val="545A62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chemeClr val="accent1">
              <a:hueOff val="-1238625"/>
              <a:satOff val="-6134"/>
              <a:lumOff val="8689"/>
            </a:schemeClr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Founders Grotesk"/>
          <a:ea typeface="Founders Grotesk"/>
          <a:cs typeface="Founders Grotesk"/>
        </a:font>
        <a:srgbClr val="53585F"/>
      </a:tcTxStyle>
      <a:tcStyle>
        <a:tcBdr>
          <a:left>
            <a:ln w="12700" cap="flat">
              <a:solidFill>
                <a:srgbClr val="53585F"/>
              </a:solidFill>
              <a:prstDash val="solid"/>
              <a:miter lim="400000"/>
            </a:ln>
          </a:left>
          <a:right>
            <a:ln w="12700" cap="flat">
              <a:solidFill>
                <a:srgbClr val="53585F"/>
              </a:solidFill>
              <a:prstDash val="solid"/>
              <a:miter lim="400000"/>
            </a:ln>
          </a:right>
          <a:top>
            <a:ln w="12700" cap="flat">
              <a:solidFill>
                <a:srgbClr val="53585F"/>
              </a:solidFill>
              <a:prstDash val="solid"/>
              <a:miter lim="400000"/>
            </a:ln>
          </a:top>
          <a:bottom>
            <a:ln w="12700" cap="flat">
              <a:solidFill>
                <a:srgbClr val="53585F"/>
              </a:solidFill>
              <a:prstDash val="solid"/>
              <a:miter lim="400000"/>
            </a:ln>
          </a:bottom>
          <a:insideH>
            <a:ln w="12700" cap="flat">
              <a:solidFill>
                <a:srgbClr val="53585F"/>
              </a:solidFill>
              <a:prstDash val="solid"/>
              <a:miter lim="400000"/>
            </a:ln>
          </a:insideH>
          <a:insideV>
            <a:ln w="12700" cap="flat">
              <a:solidFill>
                <a:srgbClr val="53585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F6F4E4"/>
          </a:solidFill>
        </a:fill>
      </a:tcStyle>
    </a:band2H>
    <a:firstCol>
      <a:tcTxStyle b="off" i="off">
        <a:font>
          <a:latin typeface="Founders Grotesk Medium"/>
          <a:ea typeface="Founders Grotesk Medium"/>
          <a:cs typeface="Founders Grotesk Medium"/>
        </a:font>
        <a:srgbClr val="53575F"/>
      </a:tcTxStyle>
      <a:tcStyle>
        <a:tcBdr>
          <a:left>
            <a:ln w="12700" cap="flat">
              <a:solidFill>
                <a:srgbClr val="53585F"/>
              </a:solidFill>
              <a:prstDash val="solid"/>
              <a:miter lim="400000"/>
            </a:ln>
          </a:left>
          <a:right>
            <a:ln w="38100" cap="flat">
              <a:solidFill>
                <a:srgbClr val="53585F"/>
              </a:solidFill>
              <a:prstDash val="solid"/>
              <a:miter lim="400000"/>
            </a:ln>
          </a:right>
          <a:top>
            <a:ln w="12700" cap="flat">
              <a:solidFill>
                <a:srgbClr val="53585F"/>
              </a:solidFill>
              <a:prstDash val="solid"/>
              <a:miter lim="400000"/>
            </a:ln>
          </a:top>
          <a:bottom>
            <a:ln w="12700" cap="flat">
              <a:solidFill>
                <a:srgbClr val="53585F"/>
              </a:solidFill>
              <a:prstDash val="solid"/>
              <a:miter lim="400000"/>
            </a:ln>
          </a:bottom>
          <a:insideH>
            <a:ln w="12700" cap="flat">
              <a:solidFill>
                <a:srgbClr val="53585F"/>
              </a:solidFill>
              <a:prstDash val="solid"/>
              <a:miter lim="400000"/>
            </a:ln>
          </a:insideH>
          <a:insideV>
            <a:ln w="12700" cap="flat">
              <a:solidFill>
                <a:srgbClr val="53585F"/>
              </a:solidFill>
              <a:prstDash val="solid"/>
              <a:miter lim="400000"/>
            </a:ln>
          </a:insideV>
        </a:tcBdr>
        <a:fill>
          <a:solidFill>
            <a:schemeClr val="accent5">
              <a:hueOff val="503731"/>
              <a:lumOff val="7092"/>
            </a:schemeClr>
          </a:solidFill>
        </a:fill>
      </a:tcStyle>
    </a:firstCol>
    <a:lastRow>
      <a:tcTxStyle b="off" i="off">
        <a:font>
          <a:latin typeface="Founders Grotesk"/>
          <a:ea typeface="Founders Grotesk"/>
          <a:cs typeface="Founders Grotesk"/>
        </a:font>
        <a:srgbClr val="53585F"/>
      </a:tcTxStyle>
      <a:tcStyle>
        <a:tcBdr>
          <a:left>
            <a:ln w="12700" cap="flat">
              <a:solidFill>
                <a:srgbClr val="53585F"/>
              </a:solidFill>
              <a:prstDash val="solid"/>
              <a:miter lim="400000"/>
            </a:ln>
          </a:left>
          <a:right>
            <a:ln w="12700" cap="flat">
              <a:solidFill>
                <a:srgbClr val="53585F"/>
              </a:solidFill>
              <a:prstDash val="solid"/>
              <a:miter lim="400000"/>
            </a:ln>
          </a:right>
          <a:top>
            <a:ln w="38100" cap="flat">
              <a:solidFill>
                <a:srgbClr val="54585E"/>
              </a:solidFill>
              <a:prstDash val="solid"/>
              <a:miter lim="400000"/>
            </a:ln>
          </a:top>
          <a:bottom>
            <a:ln w="12700" cap="flat">
              <a:solidFill>
                <a:srgbClr val="53585F"/>
              </a:solidFill>
              <a:prstDash val="solid"/>
              <a:miter lim="400000"/>
            </a:ln>
          </a:bottom>
          <a:insideH>
            <a:ln w="12700" cap="flat">
              <a:solidFill>
                <a:srgbClr val="53585F"/>
              </a:solidFill>
              <a:prstDash val="solid"/>
              <a:miter lim="400000"/>
            </a:ln>
          </a:insideH>
          <a:insideV>
            <a:ln w="12700" cap="flat">
              <a:solidFill>
                <a:srgbClr val="53585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Founders Grotesk Medium"/>
          <a:ea typeface="Founders Grotesk Medium"/>
          <a:cs typeface="Founders Grotesk Medium"/>
        </a:font>
        <a:srgbClr val="53575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53585F"/>
              </a:solidFill>
              <a:prstDash val="solid"/>
              <a:miter lim="400000"/>
            </a:ln>
          </a:top>
          <a:bottom>
            <a:ln w="38100" cap="flat">
              <a:solidFill>
                <a:srgbClr val="53585F"/>
              </a:solidFill>
              <a:prstDash val="solid"/>
              <a:miter lim="400000"/>
            </a:ln>
          </a:bottom>
          <a:insideH>
            <a:ln w="12700" cap="flat">
              <a:solidFill>
                <a:srgbClr val="54585E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5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Founders Grotesk"/>
          <a:ea typeface="Founders Grotesk"/>
          <a:cs typeface="Founders Grotesk"/>
        </a:font>
        <a:srgbClr val="53585F"/>
      </a:tcTxStyle>
      <a:tcStyle>
        <a:tcBdr>
          <a:left>
            <a:ln w="12700" cap="flat">
              <a:solidFill>
                <a:srgbClr val="A8A8A8"/>
              </a:solidFill>
              <a:prstDash val="solid"/>
              <a:miter lim="400000"/>
            </a:ln>
          </a:left>
          <a:right>
            <a:ln w="12700" cap="flat">
              <a:solidFill>
                <a:srgbClr val="A8A8A8"/>
              </a:solidFill>
              <a:prstDash val="solid"/>
              <a:miter lim="400000"/>
            </a:ln>
          </a:right>
          <a:top>
            <a:ln w="12700" cap="flat">
              <a:solidFill>
                <a:srgbClr val="A8A8A8"/>
              </a:solidFill>
              <a:prstDash val="solid"/>
              <a:miter lim="400000"/>
            </a:ln>
          </a:top>
          <a:bottom>
            <a:ln w="12700" cap="flat">
              <a:solidFill>
                <a:srgbClr val="A8A8A8"/>
              </a:solidFill>
              <a:prstDash val="solid"/>
              <a:miter lim="400000"/>
            </a:ln>
          </a:bottom>
          <a:insideH>
            <a:ln w="12700" cap="flat">
              <a:solidFill>
                <a:srgbClr val="A8A8A8"/>
              </a:solidFill>
              <a:prstDash val="solid"/>
              <a:miter lim="400000"/>
            </a:ln>
          </a:insideH>
          <a:insideV>
            <a:ln w="12700" cap="flat">
              <a:solidFill>
                <a:srgbClr val="A8A8A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CDEE0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656667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656667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EBEBE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38100" cap="flat">
              <a:solidFill>
                <a:srgbClr val="656667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A8A8A9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comments" Target="comments/comment1.xml"/><Relationship Id="rId12" Type="http://schemas.openxmlformats.org/officeDocument/2006/relationships/slide" Target="slides/slide4.xml"/><Relationship Id="rId13" Type="http://schemas.openxmlformats.org/officeDocument/2006/relationships/slide" Target="slides/slide5.xml"/><Relationship Id="rId14" Type="http://schemas.openxmlformats.org/officeDocument/2006/relationships/slide" Target="slides/slide6.xml"/><Relationship Id="rId15" Type="http://schemas.openxmlformats.org/officeDocument/2006/relationships/slide" Target="slides/slide7.xml"/><Relationship Id="rId16" Type="http://schemas.openxmlformats.org/officeDocument/2006/relationships/slide" Target="slides/slide8.xml"/><Relationship Id="rId17" Type="http://schemas.openxmlformats.org/officeDocument/2006/relationships/slide" Target="slides/slide9.xml"/><Relationship Id="rId18" Type="http://schemas.openxmlformats.org/officeDocument/2006/relationships/slide" Target="slides/slide10.xml"/><Relationship Id="rId19" Type="http://schemas.openxmlformats.org/officeDocument/2006/relationships/slide" Target="slides/slide11.xml"/><Relationship Id="rId20" Type="http://schemas.openxmlformats.org/officeDocument/2006/relationships/slide" Target="slides/slide12.xml"/><Relationship Id="rId21" Type="http://schemas.openxmlformats.org/officeDocument/2006/relationships/slide" Target="slides/slide13.xml"/><Relationship Id="rId22" Type="http://schemas.openxmlformats.org/officeDocument/2006/relationships/slide" Target="slides/slide14.xml"/></Relationships>
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m authorId="0" dt="2022-04-02T14:15:59.690" idx="1">
    <p:pos x="11669" y="5682"/>
    <p:text>使用场景
Camera采集
录屏采集
视频数据采集
离屏渲染
编码器图像数据输入
图像数据上屏</p:text>
    <p:extLst>
      <p:ext uri="{C676402C-5697-4E1C-873F-D02D1690AC5C}">
        <p15:threadingInfo xmlns:p15="http://schemas.microsoft.com/office/powerpoint/2012/main" timeZoneBias="-480"/>
      </p:ext>
    </p:extLst>
  </p:cm>
</p:cmLst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0" name="Shape 170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0" showMasterPhAnim="1">
  <p:cSld name="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线条"/>
          <p:cNvSpPr/>
          <p:nvPr/>
        </p:nvSpPr>
        <p:spPr>
          <a:xfrm>
            <a:off x="635000" y="12192000"/>
            <a:ext cx="23114000" cy="0"/>
          </a:xfrm>
          <a:prstGeom prst="line">
            <a:avLst/>
          </a:prstGeom>
          <a:ln w="38100">
            <a:solidFill>
              <a:schemeClr val="accent4"/>
            </a:solidFill>
            <a:miter lim="400000"/>
          </a:ln>
        </p:spPr>
        <p:txBody>
          <a:bodyPr lIns="0" tIns="0" rIns="0" bIns="0" anchor="ctr"/>
          <a:lstStyle/>
          <a:p>
            <a:pPr>
              <a:spcBef>
                <a:spcPts val="0"/>
              </a:spcBef>
              <a:tabLst/>
              <a:defRPr b="1" cap="all" spc="156">
                <a:solidFill>
                  <a:srgbClr val="FFFFFF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pPr>
          </a:p>
        </p:txBody>
      </p:sp>
      <p:sp>
        <p:nvSpPr>
          <p:cNvPr id="13" name="作者和日期"/>
          <p:cNvSpPr txBox="1"/>
          <p:nvPr>
            <p:ph type="body" sz="quarter" idx="21" hasCustomPrompt="1"/>
          </p:nvPr>
        </p:nvSpPr>
        <p:spPr>
          <a:xfrm>
            <a:off x="571500" y="12269258"/>
            <a:ext cx="23235147" cy="555245"/>
          </a:xfrm>
          <a:prstGeom prst="rect">
            <a:avLst/>
          </a:prstGeom>
        </p:spPr>
        <p:txBody>
          <a:bodyPr/>
          <a:lstStyle>
            <a:lvl1pPr defTabSz="759459">
              <a:lnSpc>
                <a:spcPct val="100000"/>
              </a:lnSpc>
              <a:tabLst/>
              <a:defRPr b="1" cap="all" spc="154" sz="2576">
                <a:solidFill>
                  <a:schemeClr val="accent4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lvl1pPr>
          </a:lstStyle>
          <a:p>
            <a:pPr/>
            <a:r>
              <a:t>作者和日期</a:t>
            </a:r>
          </a:p>
        </p:txBody>
      </p:sp>
      <p:sp>
        <p:nvSpPr>
          <p:cNvPr id="14" name="线条"/>
          <p:cNvSpPr/>
          <p:nvPr/>
        </p:nvSpPr>
        <p:spPr>
          <a:xfrm>
            <a:off x="634956" y="9475085"/>
            <a:ext cx="23114088" cy="1"/>
          </a:xfrm>
          <a:prstGeom prst="line">
            <a:avLst/>
          </a:prstGeom>
          <a:ln w="114300">
            <a:solidFill>
              <a:schemeClr val="accent4"/>
            </a:solidFill>
            <a:miter lim="400000"/>
          </a:ln>
        </p:spPr>
        <p:txBody>
          <a:bodyPr lIns="0" tIns="0" rIns="0" bIns="0" anchor="ctr"/>
          <a:lstStyle/>
          <a:p>
            <a:pPr>
              <a:spcBef>
                <a:spcPts val="0"/>
              </a:spcBef>
              <a:tabLst/>
              <a:defRPr b="1" cap="all" spc="156">
                <a:solidFill>
                  <a:srgbClr val="FFFFFF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pPr>
          </a:p>
        </p:txBody>
      </p:sp>
      <p:sp>
        <p:nvSpPr>
          <p:cNvPr id="15" name="演示文稿标题"/>
          <p:cNvSpPr txBox="1"/>
          <p:nvPr>
            <p:ph type="title" hasCustomPrompt="1"/>
          </p:nvPr>
        </p:nvSpPr>
        <p:spPr>
          <a:xfrm>
            <a:off x="571500" y="9525885"/>
            <a:ext cx="23235147" cy="2647065"/>
          </a:xfrm>
          <a:prstGeom prst="rect">
            <a:avLst/>
          </a:prstGeom>
        </p:spPr>
        <p:txBody>
          <a:bodyPr/>
          <a:lstStyle>
            <a:lvl1pPr>
              <a:lnSpc>
                <a:spcPct val="70000"/>
              </a:lnSpc>
              <a:defRPr spc="-300" sz="15000">
                <a:solidFill>
                  <a:srgbClr val="FFFFFF"/>
                </a:solidFill>
                <a:latin typeface="+mn-lt"/>
                <a:ea typeface="+mn-ea"/>
                <a:cs typeface="+mn-cs"/>
                <a:sym typeface="Founders Grotesk Semibold"/>
              </a:defRPr>
            </a:lvl1pPr>
          </a:lstStyle>
          <a:p>
            <a:pPr/>
            <a:r>
              <a:t>演示文稿标题</a:t>
            </a:r>
          </a:p>
        </p:txBody>
      </p:sp>
      <p:sp>
        <p:nvSpPr>
          <p:cNvPr id="16" name="正文级别 1…"/>
          <p:cNvSpPr txBox="1"/>
          <p:nvPr>
            <p:ph type="body" sz="quarter" idx="1" hasCustomPrompt="1"/>
          </p:nvPr>
        </p:nvSpPr>
        <p:spPr>
          <a:xfrm>
            <a:off x="571500" y="847716"/>
            <a:ext cx="23235147" cy="2324101"/>
          </a:xfrm>
          <a:prstGeom prst="rect">
            <a:avLst/>
          </a:prstGeom>
        </p:spPr>
        <p:txBody>
          <a:bodyPr/>
          <a:lstStyle>
            <a:lvl1pPr defTabSz="825500">
              <a:lnSpc>
                <a:spcPct val="80000"/>
              </a:lnSpc>
              <a:tabLst/>
              <a:defRPr spc="-79">
                <a:solidFill>
                  <a:schemeClr val="accent4"/>
                </a:solidFill>
                <a:latin typeface="Founders Grotesk"/>
                <a:ea typeface="Founders Grotesk"/>
                <a:cs typeface="Founders Grotesk"/>
                <a:sym typeface="Founders Grotesk"/>
              </a:defRPr>
            </a:lvl1pPr>
            <a:lvl2pPr defTabSz="825500">
              <a:lnSpc>
                <a:spcPct val="80000"/>
              </a:lnSpc>
              <a:tabLst/>
              <a:defRPr spc="-79">
                <a:solidFill>
                  <a:schemeClr val="accent4"/>
                </a:solidFill>
                <a:latin typeface="Founders Grotesk"/>
                <a:ea typeface="Founders Grotesk"/>
                <a:cs typeface="Founders Grotesk"/>
                <a:sym typeface="Founders Grotesk"/>
              </a:defRPr>
            </a:lvl2pPr>
            <a:lvl3pPr defTabSz="825500">
              <a:lnSpc>
                <a:spcPct val="80000"/>
              </a:lnSpc>
              <a:tabLst/>
              <a:defRPr spc="-79">
                <a:solidFill>
                  <a:schemeClr val="accent4"/>
                </a:solidFill>
                <a:latin typeface="Founders Grotesk"/>
                <a:ea typeface="Founders Grotesk"/>
                <a:cs typeface="Founders Grotesk"/>
                <a:sym typeface="Founders Grotesk"/>
              </a:defRPr>
            </a:lvl3pPr>
            <a:lvl4pPr defTabSz="825500">
              <a:lnSpc>
                <a:spcPct val="80000"/>
              </a:lnSpc>
              <a:tabLst/>
              <a:defRPr spc="-79">
                <a:solidFill>
                  <a:schemeClr val="accent4"/>
                </a:solidFill>
                <a:latin typeface="Founders Grotesk"/>
                <a:ea typeface="Founders Grotesk"/>
                <a:cs typeface="Founders Grotesk"/>
                <a:sym typeface="Founders Grotesk"/>
              </a:defRPr>
            </a:lvl4pPr>
            <a:lvl5pPr defTabSz="825500">
              <a:lnSpc>
                <a:spcPct val="80000"/>
              </a:lnSpc>
              <a:tabLst/>
              <a:defRPr spc="-79">
                <a:solidFill>
                  <a:schemeClr val="accent4"/>
                </a:solidFill>
                <a:latin typeface="Founders Grotesk"/>
                <a:ea typeface="Founders Grotesk"/>
                <a:cs typeface="Founders Grotesk"/>
                <a:sym typeface="Founders Grotesk"/>
              </a:defRPr>
            </a:lvl5pPr>
          </a:lstStyle>
          <a:p>
            <a:pPr/>
            <a:r>
              <a:t>演示文稿副标题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7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说明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线条"/>
          <p:cNvSpPr/>
          <p:nvPr/>
        </p:nvSpPr>
        <p:spPr>
          <a:xfrm>
            <a:off x="635000" y="12192000"/>
            <a:ext cx="23114000" cy="0"/>
          </a:xfrm>
          <a:prstGeom prst="line">
            <a:avLst/>
          </a:prstGeom>
          <a:ln w="38100">
            <a:solidFill>
              <a:schemeClr val="accent4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spcBef>
                <a:spcPts val="0"/>
              </a:spcBef>
              <a:tabLst/>
              <a:defRPr b="1" cap="all" spc="156">
                <a:solidFill>
                  <a:srgbClr val="FFFFFF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pPr>
          </a:p>
        </p:txBody>
      </p:sp>
      <p:sp>
        <p:nvSpPr>
          <p:cNvPr id="114" name="线条"/>
          <p:cNvSpPr/>
          <p:nvPr/>
        </p:nvSpPr>
        <p:spPr>
          <a:xfrm>
            <a:off x="639142" y="692907"/>
            <a:ext cx="23114001" cy="1"/>
          </a:xfrm>
          <a:prstGeom prst="line">
            <a:avLst/>
          </a:prstGeom>
          <a:ln w="114300">
            <a:solidFill>
              <a:schemeClr val="accent4"/>
            </a:solidFill>
            <a:miter lim="400000"/>
          </a:ln>
        </p:spPr>
        <p:txBody>
          <a:bodyPr lIns="0" tIns="0" rIns="0" bIns="0" anchor="ctr"/>
          <a:lstStyle/>
          <a:p>
            <a:pPr>
              <a:spcBef>
                <a:spcPts val="0"/>
              </a:spcBef>
              <a:tabLst/>
              <a:defRPr b="1" cap="all" spc="156">
                <a:solidFill>
                  <a:srgbClr val="FFFFFF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pPr>
          </a:p>
        </p:txBody>
      </p:sp>
      <p:sp>
        <p:nvSpPr>
          <p:cNvPr id="115" name="正文级别 1…"/>
          <p:cNvSpPr txBox="1"/>
          <p:nvPr>
            <p:ph type="body" sz="half" idx="1" hasCustomPrompt="1"/>
          </p:nvPr>
        </p:nvSpPr>
        <p:spPr>
          <a:xfrm>
            <a:off x="571500" y="3898900"/>
            <a:ext cx="23236826" cy="5499100"/>
          </a:xfrm>
          <a:prstGeom prst="rect">
            <a:avLst/>
          </a:prstGeom>
        </p:spPr>
        <p:txBody>
          <a:bodyPr anchor="ctr"/>
          <a:lstStyle>
            <a:lvl1pPr defTabSz="825500">
              <a:lnSpc>
                <a:spcPct val="100000"/>
              </a:lnSpc>
              <a:tabLst/>
              <a:defRPr spc="-239" sz="12000">
                <a:solidFill>
                  <a:schemeClr val="accent1"/>
                </a:solidFill>
                <a:latin typeface="Founders Grotesk"/>
                <a:ea typeface="Founders Grotesk"/>
                <a:cs typeface="Founders Grotesk"/>
                <a:sym typeface="Founders Grotesk"/>
              </a:defRPr>
            </a:lvl1pPr>
            <a:lvl2pPr defTabSz="825500">
              <a:lnSpc>
                <a:spcPct val="100000"/>
              </a:lnSpc>
              <a:tabLst/>
              <a:defRPr spc="-239" sz="12000">
                <a:solidFill>
                  <a:schemeClr val="accent1"/>
                </a:solidFill>
                <a:latin typeface="Founders Grotesk"/>
                <a:ea typeface="Founders Grotesk"/>
                <a:cs typeface="Founders Grotesk"/>
                <a:sym typeface="Founders Grotesk"/>
              </a:defRPr>
            </a:lvl2pPr>
            <a:lvl3pPr defTabSz="825500">
              <a:lnSpc>
                <a:spcPct val="100000"/>
              </a:lnSpc>
              <a:tabLst/>
              <a:defRPr spc="-239" sz="12000">
                <a:solidFill>
                  <a:schemeClr val="accent1"/>
                </a:solidFill>
                <a:latin typeface="Founders Grotesk"/>
                <a:ea typeface="Founders Grotesk"/>
                <a:cs typeface="Founders Grotesk"/>
                <a:sym typeface="Founders Grotesk"/>
              </a:defRPr>
            </a:lvl3pPr>
            <a:lvl4pPr defTabSz="825500">
              <a:lnSpc>
                <a:spcPct val="100000"/>
              </a:lnSpc>
              <a:tabLst/>
              <a:defRPr spc="-239" sz="12000">
                <a:solidFill>
                  <a:schemeClr val="accent1"/>
                </a:solidFill>
                <a:latin typeface="Founders Grotesk"/>
                <a:ea typeface="Founders Grotesk"/>
                <a:cs typeface="Founders Grotesk"/>
                <a:sym typeface="Founders Grotesk"/>
              </a:defRPr>
            </a:lvl4pPr>
            <a:lvl5pPr defTabSz="825500">
              <a:lnSpc>
                <a:spcPct val="100000"/>
              </a:lnSpc>
              <a:tabLst/>
              <a:defRPr spc="-239" sz="12000">
                <a:solidFill>
                  <a:schemeClr val="accent1"/>
                </a:solidFill>
                <a:latin typeface="Founders Grotesk"/>
                <a:ea typeface="Founders Grotesk"/>
                <a:cs typeface="Founders Grotesk"/>
                <a:sym typeface="Founders Grotesk"/>
              </a:defRPr>
            </a:lvl5pPr>
          </a:lstStyle>
          <a:p>
            <a:pPr/>
            <a:r>
              <a:t>说明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6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显著事实">
    <p:bg>
      <p:bgPr>
        <a:solidFill>
          <a:srgbClr val="C3D9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正文级别 1…"/>
          <p:cNvSpPr txBox="1"/>
          <p:nvPr>
            <p:ph type="body" idx="1" hasCustomPrompt="1"/>
          </p:nvPr>
        </p:nvSpPr>
        <p:spPr>
          <a:xfrm>
            <a:off x="634999" y="1346200"/>
            <a:ext cx="23241001" cy="8451368"/>
          </a:xfrm>
          <a:prstGeom prst="rect">
            <a:avLst/>
          </a:prstGeom>
        </p:spPr>
        <p:txBody>
          <a:bodyPr anchor="b"/>
          <a:lstStyle>
            <a:lvl1pPr defTabSz="825500">
              <a:lnSpc>
                <a:spcPct val="80000"/>
              </a:lnSpc>
              <a:tabLst/>
              <a:defRPr spc="-419" sz="42000">
                <a:solidFill>
                  <a:schemeClr val="accent1"/>
                </a:solidFill>
                <a:latin typeface="Founders Grotesk Light"/>
                <a:ea typeface="Founders Grotesk Light"/>
                <a:cs typeface="Founders Grotesk Light"/>
                <a:sym typeface="Founders Grotesk Light"/>
              </a:defRPr>
            </a:lvl1pPr>
            <a:lvl2pPr defTabSz="825500">
              <a:lnSpc>
                <a:spcPct val="80000"/>
              </a:lnSpc>
              <a:tabLst/>
              <a:defRPr spc="-419" sz="42000">
                <a:solidFill>
                  <a:schemeClr val="accent1"/>
                </a:solidFill>
                <a:latin typeface="Founders Grotesk Light"/>
                <a:ea typeface="Founders Grotesk Light"/>
                <a:cs typeface="Founders Grotesk Light"/>
                <a:sym typeface="Founders Grotesk Light"/>
              </a:defRPr>
            </a:lvl2pPr>
            <a:lvl3pPr defTabSz="825500">
              <a:lnSpc>
                <a:spcPct val="80000"/>
              </a:lnSpc>
              <a:tabLst/>
              <a:defRPr spc="-419" sz="42000">
                <a:solidFill>
                  <a:schemeClr val="accent1"/>
                </a:solidFill>
                <a:latin typeface="Founders Grotesk Light"/>
                <a:ea typeface="Founders Grotesk Light"/>
                <a:cs typeface="Founders Grotesk Light"/>
                <a:sym typeface="Founders Grotesk Light"/>
              </a:defRPr>
            </a:lvl3pPr>
            <a:lvl4pPr defTabSz="825500">
              <a:lnSpc>
                <a:spcPct val="80000"/>
              </a:lnSpc>
              <a:tabLst/>
              <a:defRPr spc="-419" sz="42000">
                <a:solidFill>
                  <a:schemeClr val="accent1"/>
                </a:solidFill>
                <a:latin typeface="Founders Grotesk Light"/>
                <a:ea typeface="Founders Grotesk Light"/>
                <a:cs typeface="Founders Grotesk Light"/>
                <a:sym typeface="Founders Grotesk Light"/>
              </a:defRPr>
            </a:lvl4pPr>
            <a:lvl5pPr defTabSz="825500">
              <a:lnSpc>
                <a:spcPct val="80000"/>
              </a:lnSpc>
              <a:tabLst/>
              <a:defRPr spc="-419" sz="42000">
                <a:solidFill>
                  <a:schemeClr val="accent1"/>
                </a:solidFill>
                <a:latin typeface="Founders Grotesk Light"/>
                <a:ea typeface="Founders Grotesk Light"/>
                <a:cs typeface="Founders Grotesk Light"/>
                <a:sym typeface="Founders Grotesk Light"/>
              </a:defRPr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24" name="事实信息"/>
          <p:cNvSpPr txBox="1"/>
          <p:nvPr>
            <p:ph type="body" sz="quarter" idx="21" hasCustomPrompt="1"/>
          </p:nvPr>
        </p:nvSpPr>
        <p:spPr>
          <a:xfrm>
            <a:off x="635000" y="9170947"/>
            <a:ext cx="23241000" cy="932816"/>
          </a:xfrm>
          <a:prstGeom prst="rect">
            <a:avLst/>
          </a:prstGeom>
        </p:spPr>
        <p:txBody>
          <a:bodyPr/>
          <a:lstStyle>
            <a:lvl1pPr defTabSz="693419">
              <a:lnSpc>
                <a:spcPct val="80000"/>
              </a:lnSpc>
              <a:tabLst/>
              <a:defRPr spc="-46" sz="4619">
                <a:solidFill>
                  <a:schemeClr val="accent1"/>
                </a:solidFill>
              </a:defRPr>
            </a:lvl1pPr>
          </a:lstStyle>
          <a:p>
            <a:pPr/>
            <a:r>
              <a:t>事实信息</a:t>
            </a:r>
          </a:p>
        </p:txBody>
      </p:sp>
      <p:sp>
        <p:nvSpPr>
          <p:cNvPr id="125" name="线条"/>
          <p:cNvSpPr/>
          <p:nvPr/>
        </p:nvSpPr>
        <p:spPr>
          <a:xfrm>
            <a:off x="635000" y="12192000"/>
            <a:ext cx="23118143" cy="0"/>
          </a:xfrm>
          <a:prstGeom prst="line">
            <a:avLst/>
          </a:prstGeom>
          <a:ln w="38100">
            <a:solidFill>
              <a:schemeClr val="accent1">
                <a:hueOff val="-42304"/>
                <a:satOff val="23749"/>
                <a:lumOff val="-45745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spcBef>
                <a:spcPts val="0"/>
              </a:spcBef>
              <a:tabLst/>
              <a:defRPr b="1" cap="all" spc="156">
                <a:solidFill>
                  <a:srgbClr val="FFFFFF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pPr>
          </a:p>
        </p:txBody>
      </p:sp>
      <p:sp>
        <p:nvSpPr>
          <p:cNvPr id="126" name="线条"/>
          <p:cNvSpPr/>
          <p:nvPr/>
        </p:nvSpPr>
        <p:spPr>
          <a:xfrm>
            <a:off x="639142" y="692907"/>
            <a:ext cx="23114001" cy="1"/>
          </a:xfrm>
          <a:prstGeom prst="line">
            <a:avLst/>
          </a:prstGeom>
          <a:ln w="114300">
            <a:solidFill>
              <a:schemeClr val="accent1">
                <a:hueOff val="-42304"/>
                <a:satOff val="23749"/>
                <a:lumOff val="-45745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>
              <a:spcBef>
                <a:spcPts val="0"/>
              </a:spcBef>
              <a:tabLst/>
              <a:defRPr b="1" cap="all" spc="156">
                <a:solidFill>
                  <a:srgbClr val="FFFFFF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pPr>
          </a:p>
        </p:txBody>
      </p:sp>
      <p:sp>
        <p:nvSpPr>
          <p:cNvPr id="127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引文">
    <p:bg>
      <p:bgPr>
        <a:solidFill>
          <a:srgbClr val="C3D9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线条"/>
          <p:cNvSpPr/>
          <p:nvPr/>
        </p:nvSpPr>
        <p:spPr>
          <a:xfrm>
            <a:off x="635000" y="12192000"/>
            <a:ext cx="23114000" cy="0"/>
          </a:xfrm>
          <a:prstGeom prst="line">
            <a:avLst/>
          </a:prstGeom>
          <a:ln w="38100">
            <a:solidFill>
              <a:schemeClr val="accent1">
                <a:hueOff val="-42304"/>
                <a:satOff val="23749"/>
                <a:lumOff val="-45745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spcBef>
                <a:spcPts val="0"/>
              </a:spcBef>
              <a:tabLst/>
              <a:defRPr b="1" cap="all" spc="156">
                <a:solidFill>
                  <a:srgbClr val="FFFFFF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pPr>
          </a:p>
        </p:txBody>
      </p:sp>
      <p:sp>
        <p:nvSpPr>
          <p:cNvPr id="135" name="线条"/>
          <p:cNvSpPr/>
          <p:nvPr/>
        </p:nvSpPr>
        <p:spPr>
          <a:xfrm>
            <a:off x="639142" y="692907"/>
            <a:ext cx="23114001" cy="1"/>
          </a:xfrm>
          <a:prstGeom prst="line">
            <a:avLst/>
          </a:prstGeom>
          <a:ln w="114300">
            <a:solidFill>
              <a:schemeClr val="accent1">
                <a:hueOff val="-42304"/>
                <a:satOff val="23749"/>
                <a:lumOff val="-45745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>
              <a:spcBef>
                <a:spcPts val="0"/>
              </a:spcBef>
              <a:tabLst/>
              <a:defRPr b="1" cap="all" spc="156">
                <a:solidFill>
                  <a:srgbClr val="FFFFFF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pPr>
          </a:p>
        </p:txBody>
      </p:sp>
      <p:sp>
        <p:nvSpPr>
          <p:cNvPr id="136" name="属性"/>
          <p:cNvSpPr txBox="1"/>
          <p:nvPr>
            <p:ph type="body" sz="quarter" idx="21" hasCustomPrompt="1"/>
          </p:nvPr>
        </p:nvSpPr>
        <p:spPr>
          <a:xfrm>
            <a:off x="1148060" y="9247147"/>
            <a:ext cx="22707182" cy="932816"/>
          </a:xfrm>
          <a:prstGeom prst="rect">
            <a:avLst/>
          </a:prstGeom>
        </p:spPr>
        <p:txBody>
          <a:bodyPr anchor="ctr"/>
          <a:lstStyle>
            <a:lvl1pPr defTabSz="693419">
              <a:lnSpc>
                <a:spcPct val="80000"/>
              </a:lnSpc>
              <a:tabLst/>
              <a:defRPr spc="-46" sz="4619">
                <a:solidFill>
                  <a:schemeClr val="accent1"/>
                </a:solidFill>
              </a:defRPr>
            </a:lvl1pPr>
          </a:lstStyle>
          <a:p>
            <a:pPr/>
            <a:r>
              <a:t>属性</a:t>
            </a:r>
          </a:p>
        </p:txBody>
      </p:sp>
      <p:sp>
        <p:nvSpPr>
          <p:cNvPr id="137" name="正文级别 1…"/>
          <p:cNvSpPr txBox="1"/>
          <p:nvPr>
            <p:ph type="body" sz="half" idx="1" hasCustomPrompt="1"/>
          </p:nvPr>
        </p:nvSpPr>
        <p:spPr>
          <a:xfrm>
            <a:off x="515838" y="1325581"/>
            <a:ext cx="23241001" cy="4970080"/>
          </a:xfrm>
          <a:prstGeom prst="rect">
            <a:avLst/>
          </a:prstGeom>
        </p:spPr>
        <p:txBody>
          <a:bodyPr/>
          <a:lstStyle>
            <a:lvl1pPr marL="419100" indent="-419100" defTabSz="825500">
              <a:lnSpc>
                <a:spcPct val="80000"/>
              </a:lnSpc>
              <a:tabLst/>
              <a:defRPr spc="-119" sz="12000">
                <a:solidFill>
                  <a:schemeClr val="accent1"/>
                </a:solidFill>
                <a:latin typeface="Founders Grotesk"/>
                <a:ea typeface="Founders Grotesk"/>
                <a:cs typeface="Founders Grotesk"/>
                <a:sym typeface="Founders Grotesk"/>
              </a:defRPr>
            </a:lvl1pPr>
            <a:lvl2pPr marL="419100" indent="38100" defTabSz="825500">
              <a:lnSpc>
                <a:spcPct val="80000"/>
              </a:lnSpc>
              <a:tabLst/>
              <a:defRPr spc="-119" sz="12000">
                <a:solidFill>
                  <a:schemeClr val="accent1"/>
                </a:solidFill>
                <a:latin typeface="Founders Grotesk"/>
                <a:ea typeface="Founders Grotesk"/>
                <a:cs typeface="Founders Grotesk"/>
                <a:sym typeface="Founders Grotesk"/>
              </a:defRPr>
            </a:lvl2pPr>
            <a:lvl3pPr marL="419100" indent="495300" defTabSz="825500">
              <a:lnSpc>
                <a:spcPct val="80000"/>
              </a:lnSpc>
              <a:tabLst/>
              <a:defRPr spc="-119" sz="12000">
                <a:solidFill>
                  <a:schemeClr val="accent1"/>
                </a:solidFill>
                <a:latin typeface="Founders Grotesk"/>
                <a:ea typeface="Founders Grotesk"/>
                <a:cs typeface="Founders Grotesk"/>
                <a:sym typeface="Founders Grotesk"/>
              </a:defRPr>
            </a:lvl3pPr>
            <a:lvl4pPr marL="419100" indent="952500" defTabSz="825500">
              <a:lnSpc>
                <a:spcPct val="80000"/>
              </a:lnSpc>
              <a:tabLst/>
              <a:defRPr spc="-119" sz="12000">
                <a:solidFill>
                  <a:schemeClr val="accent1"/>
                </a:solidFill>
                <a:latin typeface="Founders Grotesk"/>
                <a:ea typeface="Founders Grotesk"/>
                <a:cs typeface="Founders Grotesk"/>
                <a:sym typeface="Founders Grotesk"/>
              </a:defRPr>
            </a:lvl4pPr>
            <a:lvl5pPr marL="419100" indent="1409700" defTabSz="825500">
              <a:lnSpc>
                <a:spcPct val="80000"/>
              </a:lnSpc>
              <a:tabLst/>
              <a:defRPr spc="-119" sz="12000">
                <a:solidFill>
                  <a:schemeClr val="accent1"/>
                </a:solidFill>
                <a:latin typeface="Founders Grotesk"/>
                <a:ea typeface="Founders Grotesk"/>
                <a:cs typeface="Founders Grotesk"/>
                <a:sym typeface="Founders Grotesk"/>
              </a:defRPr>
            </a:lvl5pPr>
          </a:lstStyle>
          <a:p>
            <a:pPr/>
            <a:r>
              <a:t>“著名引文”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38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照片 - 3 联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图像"/>
          <p:cNvSpPr/>
          <p:nvPr>
            <p:ph type="pic" sz="half" idx="21"/>
          </p:nvPr>
        </p:nvSpPr>
        <p:spPr>
          <a:xfrm>
            <a:off x="12192000" y="-1003300"/>
            <a:ext cx="11557000" cy="7679267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6" name="图像"/>
          <p:cNvSpPr/>
          <p:nvPr>
            <p:ph type="pic" sz="half" idx="22"/>
          </p:nvPr>
        </p:nvSpPr>
        <p:spPr>
          <a:xfrm>
            <a:off x="12192000" y="5397500"/>
            <a:ext cx="11557000" cy="774978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7" name="图像"/>
          <p:cNvSpPr/>
          <p:nvPr>
            <p:ph type="pic" idx="23"/>
          </p:nvPr>
        </p:nvSpPr>
        <p:spPr>
          <a:xfrm>
            <a:off x="571500" y="-698500"/>
            <a:ext cx="11684000" cy="1442649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8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照片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1054398042_3378x2084.jpg"/>
          <p:cNvSpPr/>
          <p:nvPr>
            <p:ph type="pic" idx="21"/>
          </p:nvPr>
        </p:nvSpPr>
        <p:spPr>
          <a:xfrm>
            <a:off x="0" y="-2984500"/>
            <a:ext cx="28333700" cy="1747999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56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空白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标题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1054398042_3378x2084.jpg"/>
          <p:cNvSpPr/>
          <p:nvPr>
            <p:ph type="pic" idx="21"/>
          </p:nvPr>
        </p:nvSpPr>
        <p:spPr>
          <a:xfrm>
            <a:off x="0" y="-3898900"/>
            <a:ext cx="28587700" cy="1763669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5" name="作者和日期"/>
          <p:cNvSpPr txBox="1"/>
          <p:nvPr>
            <p:ph type="body" sz="quarter" idx="22" hasCustomPrompt="1"/>
          </p:nvPr>
        </p:nvSpPr>
        <p:spPr>
          <a:xfrm>
            <a:off x="571500" y="12269258"/>
            <a:ext cx="23241000" cy="555245"/>
          </a:xfrm>
          <a:prstGeom prst="rect">
            <a:avLst/>
          </a:prstGeom>
        </p:spPr>
        <p:txBody>
          <a:bodyPr/>
          <a:lstStyle>
            <a:lvl1pPr defTabSz="759459">
              <a:lnSpc>
                <a:spcPct val="100000"/>
              </a:lnSpc>
              <a:tabLst/>
              <a:defRPr b="1" cap="all" spc="154" sz="2576">
                <a:solidFill>
                  <a:srgbClr val="FFFFFF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lvl1pPr>
          </a:lstStyle>
          <a:p>
            <a:pPr/>
            <a:r>
              <a:t>作者和日期</a:t>
            </a:r>
          </a:p>
        </p:txBody>
      </p:sp>
      <p:sp>
        <p:nvSpPr>
          <p:cNvPr id="26" name="正文级别 1…"/>
          <p:cNvSpPr txBox="1"/>
          <p:nvPr>
            <p:ph type="body" sz="quarter" idx="1" hasCustomPrompt="1"/>
          </p:nvPr>
        </p:nvSpPr>
        <p:spPr>
          <a:xfrm>
            <a:off x="571500" y="853952"/>
            <a:ext cx="23241000" cy="2321049"/>
          </a:xfrm>
          <a:prstGeom prst="rect">
            <a:avLst/>
          </a:prstGeom>
        </p:spPr>
        <p:txBody>
          <a:bodyPr/>
          <a:lstStyle>
            <a:lvl1pPr defTabSz="825500">
              <a:lnSpc>
                <a:spcPct val="80000"/>
              </a:lnSpc>
              <a:tabLst/>
              <a:defRPr spc="-79">
                <a:solidFill>
                  <a:srgbClr val="FFFFFF"/>
                </a:solidFill>
                <a:latin typeface="Founders Grotesk"/>
                <a:ea typeface="Founders Grotesk"/>
                <a:cs typeface="Founders Grotesk"/>
                <a:sym typeface="Founders Grotesk"/>
              </a:defRPr>
            </a:lvl1pPr>
            <a:lvl2pPr defTabSz="825500">
              <a:lnSpc>
                <a:spcPct val="80000"/>
              </a:lnSpc>
              <a:tabLst/>
              <a:defRPr spc="-79">
                <a:solidFill>
                  <a:srgbClr val="FFFFFF"/>
                </a:solidFill>
                <a:latin typeface="Founders Grotesk"/>
                <a:ea typeface="Founders Grotesk"/>
                <a:cs typeface="Founders Grotesk"/>
                <a:sym typeface="Founders Grotesk"/>
              </a:defRPr>
            </a:lvl2pPr>
            <a:lvl3pPr defTabSz="825500">
              <a:lnSpc>
                <a:spcPct val="80000"/>
              </a:lnSpc>
              <a:tabLst/>
              <a:defRPr spc="-79">
                <a:solidFill>
                  <a:srgbClr val="FFFFFF"/>
                </a:solidFill>
                <a:latin typeface="Founders Grotesk"/>
                <a:ea typeface="Founders Grotesk"/>
                <a:cs typeface="Founders Grotesk"/>
                <a:sym typeface="Founders Grotesk"/>
              </a:defRPr>
            </a:lvl3pPr>
            <a:lvl4pPr defTabSz="825500">
              <a:lnSpc>
                <a:spcPct val="80000"/>
              </a:lnSpc>
              <a:tabLst/>
              <a:defRPr spc="-79">
                <a:solidFill>
                  <a:srgbClr val="FFFFFF"/>
                </a:solidFill>
                <a:latin typeface="Founders Grotesk"/>
                <a:ea typeface="Founders Grotesk"/>
                <a:cs typeface="Founders Grotesk"/>
                <a:sym typeface="Founders Grotesk"/>
              </a:defRPr>
            </a:lvl4pPr>
            <a:lvl5pPr defTabSz="825500">
              <a:lnSpc>
                <a:spcPct val="80000"/>
              </a:lnSpc>
              <a:tabLst/>
              <a:defRPr spc="-79">
                <a:solidFill>
                  <a:srgbClr val="FFFFFF"/>
                </a:solidFill>
                <a:latin typeface="Founders Grotesk"/>
                <a:ea typeface="Founders Grotesk"/>
                <a:cs typeface="Founders Grotesk"/>
                <a:sym typeface="Founders Grotesk"/>
              </a:defRPr>
            </a:lvl5pPr>
          </a:lstStyle>
          <a:p>
            <a:pPr/>
            <a:r>
              <a:t>演示文稿副标题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7" name="线条"/>
          <p:cNvSpPr/>
          <p:nvPr/>
        </p:nvSpPr>
        <p:spPr>
          <a:xfrm>
            <a:off x="635000" y="12192000"/>
            <a:ext cx="23114000" cy="0"/>
          </a:xfrm>
          <a:prstGeom prst="line">
            <a:avLst/>
          </a:prstGeom>
          <a:ln w="38100">
            <a:solidFill>
              <a:schemeClr val="accent4"/>
            </a:solidFill>
            <a:miter lim="400000"/>
          </a:ln>
        </p:spPr>
        <p:txBody>
          <a:bodyPr lIns="0" tIns="0" rIns="0" bIns="0" anchor="ctr"/>
          <a:lstStyle/>
          <a:p>
            <a:pPr>
              <a:spcBef>
                <a:spcPts val="0"/>
              </a:spcBef>
              <a:tabLst/>
              <a:defRPr b="1" cap="all" spc="156">
                <a:solidFill>
                  <a:srgbClr val="FFFFFF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pPr>
          </a:p>
        </p:txBody>
      </p:sp>
      <p:sp>
        <p:nvSpPr>
          <p:cNvPr id="28" name="线条"/>
          <p:cNvSpPr/>
          <p:nvPr/>
        </p:nvSpPr>
        <p:spPr>
          <a:xfrm>
            <a:off x="634956" y="9475085"/>
            <a:ext cx="23114088" cy="1"/>
          </a:xfrm>
          <a:prstGeom prst="line">
            <a:avLst/>
          </a:prstGeom>
          <a:ln w="114300">
            <a:solidFill>
              <a:schemeClr val="accent4"/>
            </a:solidFill>
            <a:miter lim="400000"/>
          </a:ln>
        </p:spPr>
        <p:txBody>
          <a:bodyPr lIns="0" tIns="0" rIns="0" bIns="0" anchor="ctr"/>
          <a:lstStyle/>
          <a:p>
            <a:pPr>
              <a:spcBef>
                <a:spcPts val="0"/>
              </a:spcBef>
              <a:tabLst/>
              <a:defRPr b="1" cap="all" spc="156">
                <a:solidFill>
                  <a:srgbClr val="FFFFFF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pPr>
          </a:p>
        </p:txBody>
      </p:sp>
      <p:sp>
        <p:nvSpPr>
          <p:cNvPr id="29" name="演示文稿标题"/>
          <p:cNvSpPr txBox="1"/>
          <p:nvPr>
            <p:ph type="title" hasCustomPrompt="1"/>
          </p:nvPr>
        </p:nvSpPr>
        <p:spPr>
          <a:xfrm>
            <a:off x="571500" y="9525000"/>
            <a:ext cx="23241000" cy="2641600"/>
          </a:xfrm>
          <a:prstGeom prst="rect">
            <a:avLst/>
          </a:prstGeom>
        </p:spPr>
        <p:txBody>
          <a:bodyPr/>
          <a:lstStyle>
            <a:lvl1pPr>
              <a:lnSpc>
                <a:spcPct val="70000"/>
              </a:lnSpc>
              <a:defRPr spc="-300" sz="15000">
                <a:solidFill>
                  <a:srgbClr val="FFFFFF"/>
                </a:solidFill>
                <a:latin typeface="+mn-lt"/>
                <a:ea typeface="+mn-ea"/>
                <a:cs typeface="+mn-cs"/>
                <a:sym typeface="Founders Grotesk Semibold"/>
              </a:defRPr>
            </a:lvl1pPr>
          </a:lstStyle>
          <a:p>
            <a:pPr/>
            <a:r>
              <a:t>演示文稿标题</a:t>
            </a:r>
          </a:p>
        </p:txBody>
      </p:sp>
      <p:sp>
        <p:nvSpPr>
          <p:cNvPr id="30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标题与照片（备选）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520524404_2582x1617.jpg"/>
          <p:cNvSpPr/>
          <p:nvPr>
            <p:ph type="pic" idx="21"/>
          </p:nvPr>
        </p:nvSpPr>
        <p:spPr>
          <a:xfrm>
            <a:off x="9626600" y="-1"/>
            <a:ext cx="21901492" cy="137160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8" name="线条"/>
          <p:cNvSpPr/>
          <p:nvPr/>
        </p:nvSpPr>
        <p:spPr>
          <a:xfrm>
            <a:off x="635000" y="12192000"/>
            <a:ext cx="23114000" cy="0"/>
          </a:xfrm>
          <a:prstGeom prst="line">
            <a:avLst/>
          </a:prstGeom>
          <a:ln w="38100">
            <a:solidFill>
              <a:schemeClr val="accent4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spcBef>
                <a:spcPts val="0"/>
              </a:spcBef>
              <a:tabLst/>
              <a:defRPr b="1" cap="all" spc="156">
                <a:solidFill>
                  <a:srgbClr val="FFFFFF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pPr>
          </a:p>
        </p:txBody>
      </p:sp>
      <p:sp>
        <p:nvSpPr>
          <p:cNvPr id="39" name="线条"/>
          <p:cNvSpPr/>
          <p:nvPr/>
        </p:nvSpPr>
        <p:spPr>
          <a:xfrm>
            <a:off x="639142" y="692907"/>
            <a:ext cx="23114001" cy="1"/>
          </a:xfrm>
          <a:prstGeom prst="line">
            <a:avLst/>
          </a:prstGeom>
          <a:ln w="114300">
            <a:solidFill>
              <a:schemeClr val="accent4"/>
            </a:solidFill>
            <a:miter lim="400000"/>
          </a:ln>
        </p:spPr>
        <p:txBody>
          <a:bodyPr lIns="0" tIns="0" rIns="0" bIns="0" anchor="ctr"/>
          <a:lstStyle/>
          <a:p>
            <a:pPr>
              <a:spcBef>
                <a:spcPts val="0"/>
              </a:spcBef>
              <a:tabLst/>
              <a:defRPr b="1" cap="all" spc="156">
                <a:solidFill>
                  <a:srgbClr val="FFFFFF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pPr>
          </a:p>
        </p:txBody>
      </p:sp>
      <p:sp>
        <p:nvSpPr>
          <p:cNvPr id="40" name="作者和日期"/>
          <p:cNvSpPr txBox="1"/>
          <p:nvPr>
            <p:ph type="body" sz="quarter" idx="22" hasCustomPrompt="1"/>
          </p:nvPr>
        </p:nvSpPr>
        <p:spPr>
          <a:xfrm>
            <a:off x="571500" y="12269258"/>
            <a:ext cx="11049000" cy="555245"/>
          </a:xfrm>
          <a:prstGeom prst="rect">
            <a:avLst/>
          </a:prstGeom>
        </p:spPr>
        <p:txBody>
          <a:bodyPr/>
          <a:lstStyle>
            <a:lvl1pPr defTabSz="759459">
              <a:lnSpc>
                <a:spcPct val="100000"/>
              </a:lnSpc>
              <a:tabLst/>
              <a:defRPr b="1" cap="all" spc="154" sz="2576">
                <a:solidFill>
                  <a:schemeClr val="accent1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lvl1pPr>
          </a:lstStyle>
          <a:p>
            <a:pPr/>
            <a:r>
              <a:t>作者和日期</a:t>
            </a:r>
          </a:p>
        </p:txBody>
      </p:sp>
      <p:sp>
        <p:nvSpPr>
          <p:cNvPr id="41" name="幻灯片标题"/>
          <p:cNvSpPr txBox="1"/>
          <p:nvPr>
            <p:ph type="title" hasCustomPrompt="1"/>
          </p:nvPr>
        </p:nvSpPr>
        <p:spPr>
          <a:xfrm>
            <a:off x="571500" y="4770137"/>
            <a:ext cx="11049000" cy="7036978"/>
          </a:xfrm>
          <a:prstGeom prst="rect">
            <a:avLst/>
          </a:prstGeom>
        </p:spPr>
        <p:txBody>
          <a:bodyPr/>
          <a:lstStyle>
            <a:lvl1pPr>
              <a:defRPr spc="-300" sz="15000">
                <a:solidFill>
                  <a:schemeClr val="accent1"/>
                </a:solidFill>
                <a:latin typeface="+mn-lt"/>
                <a:ea typeface="+mn-ea"/>
                <a:cs typeface="+mn-cs"/>
                <a:sym typeface="Founders Grotesk Semibold"/>
              </a:defRPr>
            </a:lvl1pPr>
          </a:lstStyle>
          <a:p>
            <a:pPr/>
            <a:r>
              <a:t>幻灯片标题</a:t>
            </a:r>
          </a:p>
        </p:txBody>
      </p:sp>
      <p:sp>
        <p:nvSpPr>
          <p:cNvPr id="42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标题与项目符号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线条"/>
          <p:cNvSpPr/>
          <p:nvPr/>
        </p:nvSpPr>
        <p:spPr>
          <a:xfrm>
            <a:off x="635000" y="12192000"/>
            <a:ext cx="23114000" cy="0"/>
          </a:xfrm>
          <a:prstGeom prst="line">
            <a:avLst/>
          </a:prstGeom>
          <a:ln w="38100">
            <a:solidFill>
              <a:schemeClr val="accent4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spcBef>
                <a:spcPts val="0"/>
              </a:spcBef>
              <a:tabLst/>
              <a:defRPr b="1" cap="all" spc="156">
                <a:solidFill>
                  <a:srgbClr val="FFFFFF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pPr>
          </a:p>
        </p:txBody>
      </p:sp>
      <p:sp>
        <p:nvSpPr>
          <p:cNvPr id="50" name="线条"/>
          <p:cNvSpPr/>
          <p:nvPr/>
        </p:nvSpPr>
        <p:spPr>
          <a:xfrm>
            <a:off x="639142" y="692907"/>
            <a:ext cx="23114001" cy="1"/>
          </a:xfrm>
          <a:prstGeom prst="line">
            <a:avLst/>
          </a:prstGeom>
          <a:ln w="114300">
            <a:solidFill>
              <a:schemeClr val="accent4"/>
            </a:solidFill>
            <a:miter lim="400000"/>
          </a:ln>
        </p:spPr>
        <p:txBody>
          <a:bodyPr lIns="0" tIns="0" rIns="0" bIns="0" anchor="ctr"/>
          <a:lstStyle/>
          <a:p>
            <a:pPr>
              <a:spcBef>
                <a:spcPts val="0"/>
              </a:spcBef>
              <a:tabLst/>
              <a:defRPr b="1" cap="all" spc="156">
                <a:solidFill>
                  <a:srgbClr val="FFFFFF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pPr>
          </a:p>
        </p:txBody>
      </p:sp>
      <p:sp>
        <p:nvSpPr>
          <p:cNvPr id="51" name="作者和日期"/>
          <p:cNvSpPr txBox="1"/>
          <p:nvPr>
            <p:ph type="body" sz="quarter" idx="21" hasCustomPrompt="1"/>
          </p:nvPr>
        </p:nvSpPr>
        <p:spPr>
          <a:xfrm>
            <a:off x="571500" y="12269258"/>
            <a:ext cx="23241000" cy="555245"/>
          </a:xfrm>
          <a:prstGeom prst="rect">
            <a:avLst/>
          </a:prstGeom>
        </p:spPr>
        <p:txBody>
          <a:bodyPr/>
          <a:lstStyle>
            <a:lvl1pPr defTabSz="759459">
              <a:lnSpc>
                <a:spcPct val="100000"/>
              </a:lnSpc>
              <a:tabLst/>
              <a:defRPr b="1" cap="all" spc="154" sz="2576">
                <a:solidFill>
                  <a:schemeClr val="accent1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lvl1pPr>
          </a:lstStyle>
          <a:p>
            <a:pPr/>
            <a:r>
              <a:t>作者和日期</a:t>
            </a:r>
          </a:p>
        </p:txBody>
      </p:sp>
      <p:sp>
        <p:nvSpPr>
          <p:cNvPr id="52" name="正文级别 1…"/>
          <p:cNvSpPr txBox="1"/>
          <p:nvPr>
            <p:ph type="body" idx="1" hasCustomPrompt="1"/>
          </p:nvPr>
        </p:nvSpPr>
        <p:spPr>
          <a:xfrm>
            <a:off x="571500" y="3904441"/>
            <a:ext cx="23241000" cy="7697009"/>
          </a:xfrm>
          <a:prstGeom prst="rect">
            <a:avLst/>
          </a:prstGeom>
        </p:spPr>
        <p:txBody>
          <a:bodyPr/>
          <a:lstStyle>
            <a:lvl1pPr marL="457200" indent="-457200" defTabSz="825500">
              <a:lnSpc>
                <a:spcPct val="80000"/>
              </a:lnSpc>
              <a:spcBef>
                <a:spcPts val="3600"/>
              </a:spcBef>
              <a:buClr>
                <a:schemeClr val="accent1"/>
              </a:buClr>
              <a:buSzPct val="100000"/>
              <a:buChar char="•"/>
              <a:tabLst/>
              <a:defRPr spc="-42" sz="4200">
                <a:solidFill>
                  <a:srgbClr val="000000"/>
                </a:solidFill>
                <a:latin typeface="Founders Grotesk Text"/>
                <a:ea typeface="Founders Grotesk Text"/>
                <a:cs typeface="Founders Grotesk Text"/>
                <a:sym typeface="Founders Grotesk Text"/>
              </a:defRPr>
            </a:lvl1pPr>
            <a:lvl2pPr marL="914400" indent="-457200" defTabSz="825500">
              <a:lnSpc>
                <a:spcPct val="80000"/>
              </a:lnSpc>
              <a:spcBef>
                <a:spcPts val="3600"/>
              </a:spcBef>
              <a:buClr>
                <a:schemeClr val="accent1"/>
              </a:buClr>
              <a:buSzPct val="100000"/>
              <a:buChar char="•"/>
              <a:tabLst/>
              <a:defRPr spc="-42" sz="4200">
                <a:solidFill>
                  <a:srgbClr val="000000"/>
                </a:solidFill>
                <a:latin typeface="Founders Grotesk Text"/>
                <a:ea typeface="Founders Grotesk Text"/>
                <a:cs typeface="Founders Grotesk Text"/>
                <a:sym typeface="Founders Grotesk Text"/>
              </a:defRPr>
            </a:lvl2pPr>
            <a:lvl3pPr marL="1371600" indent="-457200" defTabSz="825500">
              <a:lnSpc>
                <a:spcPct val="80000"/>
              </a:lnSpc>
              <a:spcBef>
                <a:spcPts val="3600"/>
              </a:spcBef>
              <a:buClr>
                <a:schemeClr val="accent1"/>
              </a:buClr>
              <a:buSzPct val="100000"/>
              <a:buChar char="•"/>
              <a:tabLst/>
              <a:defRPr spc="-42" sz="4200">
                <a:solidFill>
                  <a:srgbClr val="000000"/>
                </a:solidFill>
                <a:latin typeface="Founders Grotesk Text"/>
                <a:ea typeface="Founders Grotesk Text"/>
                <a:cs typeface="Founders Grotesk Text"/>
                <a:sym typeface="Founders Grotesk Text"/>
              </a:defRPr>
            </a:lvl3pPr>
            <a:lvl4pPr marL="1828800" indent="-457200" defTabSz="825500">
              <a:lnSpc>
                <a:spcPct val="80000"/>
              </a:lnSpc>
              <a:spcBef>
                <a:spcPts val="3600"/>
              </a:spcBef>
              <a:buClr>
                <a:schemeClr val="accent1"/>
              </a:buClr>
              <a:buSzPct val="100000"/>
              <a:buChar char="•"/>
              <a:tabLst/>
              <a:defRPr spc="-42" sz="4200">
                <a:solidFill>
                  <a:srgbClr val="000000"/>
                </a:solidFill>
                <a:latin typeface="Founders Grotesk Text"/>
                <a:ea typeface="Founders Grotesk Text"/>
                <a:cs typeface="Founders Grotesk Text"/>
                <a:sym typeface="Founders Grotesk Text"/>
              </a:defRPr>
            </a:lvl4pPr>
            <a:lvl5pPr marL="2286000" indent="-457200" defTabSz="825500">
              <a:lnSpc>
                <a:spcPct val="80000"/>
              </a:lnSpc>
              <a:spcBef>
                <a:spcPts val="3600"/>
              </a:spcBef>
              <a:buClr>
                <a:schemeClr val="accent1"/>
              </a:buClr>
              <a:buSzPct val="100000"/>
              <a:buChar char="•"/>
              <a:tabLst/>
              <a:defRPr spc="-42" sz="4200">
                <a:solidFill>
                  <a:srgbClr val="000000"/>
                </a:solidFill>
                <a:latin typeface="Founders Grotesk Text"/>
                <a:ea typeface="Founders Grotesk Text"/>
                <a:cs typeface="Founders Grotesk Text"/>
                <a:sym typeface="Founders Grotesk Text"/>
              </a:defRPr>
            </a:lvl5pPr>
          </a:lstStyle>
          <a:p>
            <a:pPr/>
            <a:r>
              <a:t>幻灯片项目符号文本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幻灯片标题"/>
          <p:cNvSpPr txBox="1"/>
          <p:nvPr>
            <p:ph type="title" hasCustomPrompt="1"/>
          </p:nvPr>
        </p:nvSpPr>
        <p:spPr>
          <a:xfrm>
            <a:off x="571500" y="652482"/>
            <a:ext cx="23241000" cy="1951018"/>
          </a:xfrm>
          <a:prstGeom prst="rect">
            <a:avLst/>
          </a:prstGeom>
        </p:spPr>
        <p:txBody>
          <a:bodyPr/>
          <a:lstStyle>
            <a:lvl1pPr>
              <a:lnSpc>
                <a:spcPct val="60000"/>
              </a:lnSpc>
              <a:defRPr spc="-239" sz="12000">
                <a:solidFill>
                  <a:schemeClr val="accent1"/>
                </a:solidFill>
                <a:latin typeface="+mn-lt"/>
                <a:ea typeface="+mn-ea"/>
                <a:cs typeface="+mn-cs"/>
                <a:sym typeface="Founders Grotesk Semibold"/>
              </a:defRPr>
            </a:lvl1pPr>
          </a:lstStyle>
          <a:p>
            <a:pPr/>
            <a:r>
              <a:t>幻灯片标题</a:t>
            </a:r>
          </a:p>
        </p:txBody>
      </p:sp>
      <p:sp>
        <p:nvSpPr>
          <p:cNvPr id="54" name="幻灯片编号"/>
          <p:cNvSpPr txBox="1"/>
          <p:nvPr>
            <p:ph type="sldNum" sz="quarter" idx="2"/>
          </p:nvPr>
        </p:nvSpPr>
        <p:spPr>
          <a:xfrm>
            <a:off x="23436122" y="12268199"/>
            <a:ext cx="371756" cy="55524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项目符号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线条"/>
          <p:cNvSpPr/>
          <p:nvPr/>
        </p:nvSpPr>
        <p:spPr>
          <a:xfrm>
            <a:off x="635000" y="12192000"/>
            <a:ext cx="23118143" cy="0"/>
          </a:xfrm>
          <a:prstGeom prst="line">
            <a:avLst/>
          </a:prstGeom>
          <a:ln w="38100">
            <a:solidFill>
              <a:schemeClr val="accent4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spcBef>
                <a:spcPts val="0"/>
              </a:spcBef>
              <a:tabLst/>
              <a:defRPr b="1" cap="all" spc="156">
                <a:solidFill>
                  <a:srgbClr val="FFFFFF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pPr>
          </a:p>
        </p:txBody>
      </p:sp>
      <p:sp>
        <p:nvSpPr>
          <p:cNvPr id="62" name="线条"/>
          <p:cNvSpPr/>
          <p:nvPr/>
        </p:nvSpPr>
        <p:spPr>
          <a:xfrm>
            <a:off x="639142" y="692907"/>
            <a:ext cx="23114001" cy="1"/>
          </a:xfrm>
          <a:prstGeom prst="line">
            <a:avLst/>
          </a:prstGeom>
          <a:ln w="114300">
            <a:solidFill>
              <a:schemeClr val="accent4"/>
            </a:solidFill>
            <a:miter lim="400000"/>
          </a:ln>
        </p:spPr>
        <p:txBody>
          <a:bodyPr lIns="0" tIns="0" rIns="0" bIns="0" anchor="ctr"/>
          <a:lstStyle/>
          <a:p>
            <a:pPr>
              <a:spcBef>
                <a:spcPts val="0"/>
              </a:spcBef>
              <a:tabLst/>
              <a:defRPr b="1" cap="all" spc="156">
                <a:solidFill>
                  <a:srgbClr val="FFFFFF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pPr>
          </a:p>
        </p:txBody>
      </p:sp>
      <p:sp>
        <p:nvSpPr>
          <p:cNvPr id="63" name="正文级别 1…"/>
          <p:cNvSpPr txBox="1"/>
          <p:nvPr>
            <p:ph type="body" idx="1" hasCustomPrompt="1"/>
          </p:nvPr>
        </p:nvSpPr>
        <p:spPr>
          <a:xfrm>
            <a:off x="571500" y="3898900"/>
            <a:ext cx="23241000" cy="7696200"/>
          </a:xfrm>
          <a:prstGeom prst="rect">
            <a:avLst/>
          </a:prstGeom>
        </p:spPr>
        <p:txBody>
          <a:bodyPr numCol="2" spcCol="1162050"/>
          <a:lstStyle>
            <a:lvl1pPr marL="457200" indent="-457200" defTabSz="825500">
              <a:lnSpc>
                <a:spcPct val="80000"/>
              </a:lnSpc>
              <a:spcBef>
                <a:spcPts val="3600"/>
              </a:spcBef>
              <a:buClr>
                <a:schemeClr val="accent1"/>
              </a:buClr>
              <a:buSzPct val="100000"/>
              <a:buChar char="•"/>
              <a:tabLst/>
              <a:defRPr spc="-42" sz="4200">
                <a:solidFill>
                  <a:srgbClr val="000000"/>
                </a:solidFill>
                <a:latin typeface="Founders Grotesk Text"/>
                <a:ea typeface="Founders Grotesk Text"/>
                <a:cs typeface="Founders Grotesk Text"/>
                <a:sym typeface="Founders Grotesk Text"/>
              </a:defRPr>
            </a:lvl1pPr>
            <a:lvl2pPr marL="914400" indent="-457200" defTabSz="825500">
              <a:lnSpc>
                <a:spcPct val="80000"/>
              </a:lnSpc>
              <a:spcBef>
                <a:spcPts val="3600"/>
              </a:spcBef>
              <a:buClr>
                <a:schemeClr val="accent1"/>
              </a:buClr>
              <a:buSzPct val="100000"/>
              <a:buChar char="•"/>
              <a:tabLst/>
              <a:defRPr spc="-42" sz="4200">
                <a:solidFill>
                  <a:srgbClr val="000000"/>
                </a:solidFill>
                <a:latin typeface="Founders Grotesk Text"/>
                <a:ea typeface="Founders Grotesk Text"/>
                <a:cs typeface="Founders Grotesk Text"/>
                <a:sym typeface="Founders Grotesk Text"/>
              </a:defRPr>
            </a:lvl2pPr>
            <a:lvl3pPr marL="1371600" indent="-457200" defTabSz="825500">
              <a:lnSpc>
                <a:spcPct val="80000"/>
              </a:lnSpc>
              <a:spcBef>
                <a:spcPts val="3600"/>
              </a:spcBef>
              <a:buClr>
                <a:schemeClr val="accent1"/>
              </a:buClr>
              <a:buSzPct val="100000"/>
              <a:buChar char="•"/>
              <a:tabLst/>
              <a:defRPr spc="-42" sz="4200">
                <a:solidFill>
                  <a:srgbClr val="000000"/>
                </a:solidFill>
                <a:latin typeface="Founders Grotesk Text"/>
                <a:ea typeface="Founders Grotesk Text"/>
                <a:cs typeface="Founders Grotesk Text"/>
                <a:sym typeface="Founders Grotesk Text"/>
              </a:defRPr>
            </a:lvl3pPr>
            <a:lvl4pPr marL="1828800" indent="-457200" defTabSz="825500">
              <a:lnSpc>
                <a:spcPct val="80000"/>
              </a:lnSpc>
              <a:spcBef>
                <a:spcPts val="3600"/>
              </a:spcBef>
              <a:buClr>
                <a:schemeClr val="accent1"/>
              </a:buClr>
              <a:buSzPct val="100000"/>
              <a:buChar char="•"/>
              <a:tabLst/>
              <a:defRPr spc="-42" sz="4200">
                <a:solidFill>
                  <a:srgbClr val="000000"/>
                </a:solidFill>
                <a:latin typeface="Founders Grotesk Text"/>
                <a:ea typeface="Founders Grotesk Text"/>
                <a:cs typeface="Founders Grotesk Text"/>
                <a:sym typeface="Founders Grotesk Text"/>
              </a:defRPr>
            </a:lvl4pPr>
            <a:lvl5pPr marL="2286000" indent="-457200" defTabSz="825500">
              <a:lnSpc>
                <a:spcPct val="80000"/>
              </a:lnSpc>
              <a:spcBef>
                <a:spcPts val="3600"/>
              </a:spcBef>
              <a:buClr>
                <a:schemeClr val="accent1"/>
              </a:buClr>
              <a:buSzPct val="100000"/>
              <a:buChar char="•"/>
              <a:tabLst/>
              <a:defRPr spc="-42" sz="4200">
                <a:solidFill>
                  <a:srgbClr val="000000"/>
                </a:solidFill>
                <a:latin typeface="Founders Grotesk Text"/>
                <a:ea typeface="Founders Grotesk Text"/>
                <a:cs typeface="Founders Grotesk Text"/>
                <a:sym typeface="Founders Grotesk Text"/>
              </a:defRPr>
            </a:lvl5pPr>
          </a:lstStyle>
          <a:p>
            <a:pPr/>
            <a:r>
              <a:t>幻灯片项目符号文本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4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标题、项目符号与照片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幻灯片副标题"/>
          <p:cNvSpPr txBox="1"/>
          <p:nvPr>
            <p:ph type="body" sz="quarter" idx="21" hasCustomPrompt="1"/>
          </p:nvPr>
        </p:nvSpPr>
        <p:spPr>
          <a:xfrm>
            <a:off x="13157200" y="1852248"/>
            <a:ext cx="10256838" cy="1310641"/>
          </a:xfrm>
          <a:prstGeom prst="rect">
            <a:avLst/>
          </a:prstGeom>
        </p:spPr>
        <p:txBody>
          <a:bodyPr anchor="ctr"/>
          <a:lstStyle>
            <a:lvl1pPr defTabSz="701675">
              <a:lnSpc>
                <a:spcPct val="80000"/>
              </a:lnSpc>
              <a:tabLst/>
              <a:defRPr spc="-68" sz="6800">
                <a:solidFill>
                  <a:schemeClr val="accent1"/>
                </a:solidFill>
                <a:latin typeface="Founders Grotesk"/>
                <a:ea typeface="Founders Grotesk"/>
                <a:cs typeface="Founders Grotesk"/>
                <a:sym typeface="Founders Grotesk"/>
              </a:defRPr>
            </a:lvl1pPr>
          </a:lstStyle>
          <a:p>
            <a:pPr/>
            <a:r>
              <a:t>幻灯片副标题</a:t>
            </a:r>
          </a:p>
        </p:txBody>
      </p:sp>
      <p:sp>
        <p:nvSpPr>
          <p:cNvPr id="72" name="683033896_1440x1778.jpg"/>
          <p:cNvSpPr/>
          <p:nvPr>
            <p:ph type="pic" idx="22"/>
          </p:nvPr>
        </p:nvSpPr>
        <p:spPr>
          <a:xfrm>
            <a:off x="0" y="-671784"/>
            <a:ext cx="12196747" cy="1505959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73" name="线条"/>
          <p:cNvSpPr/>
          <p:nvPr/>
        </p:nvSpPr>
        <p:spPr>
          <a:xfrm>
            <a:off x="635000" y="12192000"/>
            <a:ext cx="23114000" cy="0"/>
          </a:xfrm>
          <a:prstGeom prst="line">
            <a:avLst/>
          </a:prstGeom>
          <a:ln w="38100">
            <a:solidFill>
              <a:schemeClr val="accent4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spcBef>
                <a:spcPts val="0"/>
              </a:spcBef>
              <a:tabLst/>
              <a:defRPr b="1" cap="all" spc="156">
                <a:solidFill>
                  <a:srgbClr val="FFFFFF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pPr>
          </a:p>
        </p:txBody>
      </p:sp>
      <p:sp>
        <p:nvSpPr>
          <p:cNvPr id="74" name="线条"/>
          <p:cNvSpPr/>
          <p:nvPr/>
        </p:nvSpPr>
        <p:spPr>
          <a:xfrm>
            <a:off x="639142" y="692907"/>
            <a:ext cx="23114001" cy="1"/>
          </a:xfrm>
          <a:prstGeom prst="line">
            <a:avLst/>
          </a:prstGeom>
          <a:ln w="114300">
            <a:solidFill>
              <a:schemeClr val="accent4"/>
            </a:solidFill>
            <a:miter lim="400000"/>
          </a:ln>
        </p:spPr>
        <p:txBody>
          <a:bodyPr lIns="0" tIns="0" rIns="0" bIns="0" anchor="ctr"/>
          <a:lstStyle/>
          <a:p>
            <a:pPr>
              <a:spcBef>
                <a:spcPts val="0"/>
              </a:spcBef>
              <a:tabLst/>
              <a:defRPr b="1" cap="all" spc="156">
                <a:solidFill>
                  <a:srgbClr val="FFFFFF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pPr>
          </a:p>
        </p:txBody>
      </p:sp>
      <p:sp>
        <p:nvSpPr>
          <p:cNvPr id="75" name="幻灯片标题"/>
          <p:cNvSpPr txBox="1"/>
          <p:nvPr>
            <p:ph type="title" hasCustomPrompt="1"/>
          </p:nvPr>
        </p:nvSpPr>
        <p:spPr>
          <a:xfrm>
            <a:off x="13157200" y="864810"/>
            <a:ext cx="10256838" cy="1308101"/>
          </a:xfrm>
          <a:prstGeom prst="rect">
            <a:avLst/>
          </a:prstGeom>
        </p:spPr>
        <p:txBody>
          <a:bodyPr anchor="b"/>
          <a:lstStyle>
            <a:lvl1pPr>
              <a:defRPr spc="0">
                <a:solidFill>
                  <a:schemeClr val="accent1"/>
                </a:solidFill>
                <a:latin typeface="+mn-lt"/>
                <a:ea typeface="+mn-ea"/>
                <a:cs typeface="+mn-cs"/>
                <a:sym typeface="Founders Grotesk Semibold"/>
              </a:defRPr>
            </a:lvl1pPr>
          </a:lstStyle>
          <a:p>
            <a:pPr/>
            <a:r>
              <a:t>幻灯片标题 </a:t>
            </a:r>
          </a:p>
        </p:txBody>
      </p:sp>
      <p:sp>
        <p:nvSpPr>
          <p:cNvPr id="76" name="正文级别 1…"/>
          <p:cNvSpPr txBox="1"/>
          <p:nvPr>
            <p:ph type="body" sz="half" idx="1" hasCustomPrompt="1"/>
          </p:nvPr>
        </p:nvSpPr>
        <p:spPr>
          <a:xfrm>
            <a:off x="13157200" y="3904441"/>
            <a:ext cx="10256838" cy="7303309"/>
          </a:xfrm>
          <a:prstGeom prst="rect">
            <a:avLst/>
          </a:prstGeom>
        </p:spPr>
        <p:txBody>
          <a:bodyPr/>
          <a:lstStyle>
            <a:lvl1pPr marL="457200" indent="-457200" defTabSz="825500">
              <a:lnSpc>
                <a:spcPct val="80000"/>
              </a:lnSpc>
              <a:spcBef>
                <a:spcPts val="3600"/>
              </a:spcBef>
              <a:buClr>
                <a:schemeClr val="accent1"/>
              </a:buClr>
              <a:buSzPct val="100000"/>
              <a:buChar char="•"/>
              <a:tabLst/>
              <a:defRPr spc="-42" sz="4200">
                <a:solidFill>
                  <a:srgbClr val="000000"/>
                </a:solidFill>
                <a:latin typeface="Founders Grotesk Text"/>
                <a:ea typeface="Founders Grotesk Text"/>
                <a:cs typeface="Founders Grotesk Text"/>
                <a:sym typeface="Founders Grotesk Text"/>
              </a:defRPr>
            </a:lvl1pPr>
            <a:lvl2pPr marL="914400" indent="-457200" defTabSz="825500">
              <a:lnSpc>
                <a:spcPct val="80000"/>
              </a:lnSpc>
              <a:spcBef>
                <a:spcPts val="3600"/>
              </a:spcBef>
              <a:buClr>
                <a:schemeClr val="accent1"/>
              </a:buClr>
              <a:buSzPct val="100000"/>
              <a:buChar char="•"/>
              <a:tabLst/>
              <a:defRPr spc="-42" sz="4200">
                <a:solidFill>
                  <a:srgbClr val="000000"/>
                </a:solidFill>
                <a:latin typeface="Founders Grotesk Text"/>
                <a:ea typeface="Founders Grotesk Text"/>
                <a:cs typeface="Founders Grotesk Text"/>
                <a:sym typeface="Founders Grotesk Text"/>
              </a:defRPr>
            </a:lvl2pPr>
            <a:lvl3pPr marL="1371600" indent="-457200" defTabSz="825500">
              <a:lnSpc>
                <a:spcPct val="80000"/>
              </a:lnSpc>
              <a:spcBef>
                <a:spcPts val="3600"/>
              </a:spcBef>
              <a:buClr>
                <a:schemeClr val="accent1"/>
              </a:buClr>
              <a:buSzPct val="100000"/>
              <a:buChar char="•"/>
              <a:tabLst/>
              <a:defRPr spc="-42" sz="4200">
                <a:solidFill>
                  <a:srgbClr val="000000"/>
                </a:solidFill>
                <a:latin typeface="Founders Grotesk Text"/>
                <a:ea typeface="Founders Grotesk Text"/>
                <a:cs typeface="Founders Grotesk Text"/>
                <a:sym typeface="Founders Grotesk Text"/>
              </a:defRPr>
            </a:lvl3pPr>
            <a:lvl4pPr marL="1828800" indent="-457200" defTabSz="825500">
              <a:lnSpc>
                <a:spcPct val="80000"/>
              </a:lnSpc>
              <a:spcBef>
                <a:spcPts val="3600"/>
              </a:spcBef>
              <a:buClr>
                <a:schemeClr val="accent1"/>
              </a:buClr>
              <a:buSzPct val="100000"/>
              <a:buChar char="•"/>
              <a:tabLst/>
              <a:defRPr spc="-42" sz="4200">
                <a:solidFill>
                  <a:srgbClr val="000000"/>
                </a:solidFill>
                <a:latin typeface="Founders Grotesk Text"/>
                <a:ea typeface="Founders Grotesk Text"/>
                <a:cs typeface="Founders Grotesk Text"/>
                <a:sym typeface="Founders Grotesk Text"/>
              </a:defRPr>
            </a:lvl4pPr>
            <a:lvl5pPr marL="2286000" indent="-457200" defTabSz="825500">
              <a:lnSpc>
                <a:spcPct val="80000"/>
              </a:lnSpc>
              <a:spcBef>
                <a:spcPts val="3600"/>
              </a:spcBef>
              <a:buClr>
                <a:schemeClr val="accent1"/>
              </a:buClr>
              <a:buSzPct val="100000"/>
              <a:buChar char="•"/>
              <a:tabLst/>
              <a:defRPr spc="-42" sz="4200">
                <a:solidFill>
                  <a:srgbClr val="000000"/>
                </a:solidFill>
                <a:latin typeface="Founders Grotesk Text"/>
                <a:ea typeface="Founders Grotesk Text"/>
                <a:cs typeface="Founders Grotesk Text"/>
                <a:sym typeface="Founders Grotesk Text"/>
              </a:defRPr>
            </a:lvl5pPr>
          </a:lstStyle>
          <a:p>
            <a:pPr/>
            <a:r>
              <a:t>幻灯片项目符号文本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77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节">
    <p:bg>
      <p:bgPr>
        <a:solidFill>
          <a:schemeClr val="accent3">
            <a:hueOff val="513816"/>
            <a:satOff val="9467"/>
            <a:lumOff val="17481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线条"/>
          <p:cNvSpPr/>
          <p:nvPr/>
        </p:nvSpPr>
        <p:spPr>
          <a:xfrm>
            <a:off x="635000" y="12192000"/>
            <a:ext cx="23114000" cy="0"/>
          </a:xfrm>
          <a:prstGeom prst="line">
            <a:avLst/>
          </a:prstGeom>
          <a:ln w="38100">
            <a:solidFill>
              <a:schemeClr val="accent1"/>
            </a:solidFill>
            <a:miter lim="400000"/>
          </a:ln>
        </p:spPr>
        <p:txBody>
          <a:bodyPr lIns="0" tIns="0" rIns="0" bIns="0" anchor="ctr"/>
          <a:lstStyle/>
          <a:p>
            <a:pPr>
              <a:spcBef>
                <a:spcPts val="0"/>
              </a:spcBef>
              <a:tabLst/>
              <a:defRPr b="1" cap="all" spc="156">
                <a:solidFill>
                  <a:srgbClr val="FFFFFF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pPr>
          </a:p>
        </p:txBody>
      </p:sp>
      <p:sp>
        <p:nvSpPr>
          <p:cNvPr id="85" name="线条"/>
          <p:cNvSpPr/>
          <p:nvPr/>
        </p:nvSpPr>
        <p:spPr>
          <a:xfrm>
            <a:off x="635000" y="9443335"/>
            <a:ext cx="23114000" cy="1"/>
          </a:xfrm>
          <a:prstGeom prst="line">
            <a:avLst/>
          </a:prstGeom>
          <a:ln w="114300">
            <a:solidFill>
              <a:schemeClr val="accent1"/>
            </a:solidFill>
            <a:miter lim="400000"/>
          </a:ln>
        </p:spPr>
        <p:txBody>
          <a:bodyPr lIns="0" tIns="0" rIns="0" bIns="0" anchor="ctr"/>
          <a:lstStyle/>
          <a:p>
            <a:pPr>
              <a:spcBef>
                <a:spcPts val="0"/>
              </a:spcBef>
              <a:tabLst/>
              <a:defRPr b="1" cap="all" spc="156">
                <a:solidFill>
                  <a:srgbClr val="FFFFFF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pPr>
          </a:p>
        </p:txBody>
      </p:sp>
      <p:sp>
        <p:nvSpPr>
          <p:cNvPr id="86" name="章节标题"/>
          <p:cNvSpPr txBox="1"/>
          <p:nvPr>
            <p:ph type="title" hasCustomPrompt="1"/>
          </p:nvPr>
        </p:nvSpPr>
        <p:spPr>
          <a:xfrm>
            <a:off x="571500" y="9530979"/>
            <a:ext cx="23241000" cy="2019301"/>
          </a:xfrm>
          <a:prstGeom prst="rect">
            <a:avLst/>
          </a:prstGeom>
        </p:spPr>
        <p:txBody>
          <a:bodyPr anchor="b"/>
          <a:lstStyle>
            <a:lvl1pPr>
              <a:lnSpc>
                <a:spcPct val="70000"/>
              </a:lnSpc>
              <a:defRPr spc="-300" sz="15000">
                <a:solidFill>
                  <a:schemeClr val="accent1"/>
                </a:solidFill>
                <a:latin typeface="+mn-lt"/>
                <a:ea typeface="+mn-ea"/>
                <a:cs typeface="+mn-cs"/>
                <a:sym typeface="Founders Grotesk Semibold"/>
              </a:defRPr>
            </a:lvl1pPr>
          </a:lstStyle>
          <a:p>
            <a:pPr/>
            <a:r>
              <a:t>章节标题</a:t>
            </a:r>
          </a:p>
        </p:txBody>
      </p:sp>
      <p:sp>
        <p:nvSpPr>
          <p:cNvPr id="87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仅标题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线条"/>
          <p:cNvSpPr/>
          <p:nvPr/>
        </p:nvSpPr>
        <p:spPr>
          <a:xfrm>
            <a:off x="635000" y="12192000"/>
            <a:ext cx="23114000" cy="0"/>
          </a:xfrm>
          <a:prstGeom prst="line">
            <a:avLst/>
          </a:prstGeom>
          <a:ln w="38100">
            <a:solidFill>
              <a:schemeClr val="accent4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spcBef>
                <a:spcPts val="0"/>
              </a:spcBef>
              <a:tabLst/>
              <a:defRPr b="1" cap="all" spc="156">
                <a:solidFill>
                  <a:srgbClr val="FFFFFF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pPr>
          </a:p>
        </p:txBody>
      </p:sp>
      <p:sp>
        <p:nvSpPr>
          <p:cNvPr id="95" name="线条"/>
          <p:cNvSpPr/>
          <p:nvPr/>
        </p:nvSpPr>
        <p:spPr>
          <a:xfrm>
            <a:off x="639142" y="692907"/>
            <a:ext cx="23114001" cy="1"/>
          </a:xfrm>
          <a:prstGeom prst="line">
            <a:avLst/>
          </a:prstGeom>
          <a:ln w="114300">
            <a:solidFill>
              <a:schemeClr val="accent4"/>
            </a:solidFill>
            <a:miter lim="400000"/>
          </a:ln>
        </p:spPr>
        <p:txBody>
          <a:bodyPr lIns="0" tIns="0" rIns="0" bIns="0" anchor="ctr"/>
          <a:lstStyle/>
          <a:p>
            <a:pPr>
              <a:spcBef>
                <a:spcPts val="0"/>
              </a:spcBef>
              <a:tabLst/>
              <a:defRPr b="1" cap="all" spc="156">
                <a:solidFill>
                  <a:srgbClr val="FFFFFF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pPr>
          </a:p>
        </p:txBody>
      </p:sp>
      <p:sp>
        <p:nvSpPr>
          <p:cNvPr id="96" name="幻灯片标题"/>
          <p:cNvSpPr txBox="1"/>
          <p:nvPr>
            <p:ph type="title" hasCustomPrompt="1"/>
          </p:nvPr>
        </p:nvSpPr>
        <p:spPr>
          <a:xfrm>
            <a:off x="571500" y="715982"/>
            <a:ext cx="23241000" cy="1951018"/>
          </a:xfrm>
          <a:prstGeom prst="rect">
            <a:avLst/>
          </a:prstGeom>
        </p:spPr>
        <p:txBody>
          <a:bodyPr/>
          <a:lstStyle>
            <a:lvl1pPr>
              <a:lnSpc>
                <a:spcPct val="60000"/>
              </a:lnSpc>
              <a:defRPr spc="-239" sz="12000">
                <a:solidFill>
                  <a:schemeClr val="accent1"/>
                </a:solidFill>
                <a:latin typeface="+mn-lt"/>
                <a:ea typeface="+mn-ea"/>
                <a:cs typeface="+mn-cs"/>
                <a:sym typeface="Founders Grotesk Semibold"/>
              </a:defRPr>
            </a:lvl1pPr>
          </a:lstStyle>
          <a:p>
            <a:pPr/>
            <a:r>
              <a:t>幻灯片标题 </a:t>
            </a:r>
          </a:p>
        </p:txBody>
      </p:sp>
      <p:sp>
        <p:nvSpPr>
          <p:cNvPr id="97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议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议程标题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议程标题</a:t>
            </a:r>
          </a:p>
        </p:txBody>
      </p:sp>
      <p:sp>
        <p:nvSpPr>
          <p:cNvPr id="105" name="正文级别 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议程主题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6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chemeClr val="accent1">
            <a:hueOff val="-42304"/>
            <a:satOff val="23749"/>
            <a:lumOff val="-45745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议程标题"/>
          <p:cNvSpPr txBox="1"/>
          <p:nvPr>
            <p:ph type="title" hasCustomPrompt="1"/>
          </p:nvPr>
        </p:nvSpPr>
        <p:spPr>
          <a:xfrm>
            <a:off x="575641" y="881082"/>
            <a:ext cx="23241001" cy="19510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议程标题</a:t>
            </a:r>
          </a:p>
        </p:txBody>
      </p:sp>
      <p:sp>
        <p:nvSpPr>
          <p:cNvPr id="3" name="线条"/>
          <p:cNvSpPr/>
          <p:nvPr/>
        </p:nvSpPr>
        <p:spPr>
          <a:xfrm>
            <a:off x="639142" y="692907"/>
            <a:ext cx="23114001" cy="1"/>
          </a:xfrm>
          <a:prstGeom prst="line">
            <a:avLst/>
          </a:prstGeom>
          <a:ln w="114300">
            <a:solidFill>
              <a:schemeClr val="accent4"/>
            </a:solidFill>
            <a:miter lim="400000"/>
          </a:ln>
        </p:spPr>
        <p:txBody>
          <a:bodyPr lIns="0" tIns="0" rIns="0" bIns="0" anchor="ctr"/>
          <a:lstStyle/>
          <a:p>
            <a:pPr>
              <a:spcBef>
                <a:spcPts val="0"/>
              </a:spcBef>
              <a:tabLst/>
              <a:defRPr b="1" cap="all" spc="156">
                <a:solidFill>
                  <a:srgbClr val="FFFFFF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pPr>
          </a:p>
        </p:txBody>
      </p:sp>
      <p:sp>
        <p:nvSpPr>
          <p:cNvPr id="4" name="正文级别 1…"/>
          <p:cNvSpPr txBox="1"/>
          <p:nvPr>
            <p:ph type="body" idx="1" hasCustomPrompt="1"/>
          </p:nvPr>
        </p:nvSpPr>
        <p:spPr>
          <a:xfrm>
            <a:off x="575641" y="3276600"/>
            <a:ext cx="23241001" cy="98706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议程主题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" name="幻灯片编号"/>
          <p:cNvSpPr txBox="1"/>
          <p:nvPr>
            <p:ph type="sldNum" sz="quarter" idx="2"/>
          </p:nvPr>
        </p:nvSpPr>
        <p:spPr>
          <a:xfrm>
            <a:off x="23431499" y="12268199"/>
            <a:ext cx="371756" cy="55524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r" defTabSz="825500">
              <a:spcBef>
                <a:spcPts val="0"/>
              </a:spcBef>
              <a:tabLst/>
              <a:defRPr spc="28" sz="2800">
                <a:solidFill>
                  <a:srgbClr val="FFFFFF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transition xmlns:p14="http://schemas.microsoft.com/office/powerpoint/2010/main" spd="med" advClick="1"/>
  <p:txStyles>
    <p:titleStyle>
      <a:lvl1pPr marL="0" marR="0" indent="0" algn="l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79" strike="noStrike" sz="8000" u="none">
          <a:solidFill>
            <a:schemeClr val="accent4"/>
          </a:solidFill>
          <a:uFillTx/>
          <a:latin typeface="Founders Grotesk"/>
          <a:ea typeface="Founders Grotesk"/>
          <a:cs typeface="Founders Grotesk"/>
          <a:sym typeface="Founders Grotesk"/>
        </a:defRPr>
      </a:lvl1pPr>
      <a:lvl2pPr marL="0" marR="0" indent="457200" algn="l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79" strike="noStrike" sz="8000" u="none">
          <a:solidFill>
            <a:schemeClr val="accent4"/>
          </a:solidFill>
          <a:uFillTx/>
          <a:latin typeface="Founders Grotesk"/>
          <a:ea typeface="Founders Grotesk"/>
          <a:cs typeface="Founders Grotesk"/>
          <a:sym typeface="Founders Grotesk"/>
        </a:defRPr>
      </a:lvl2pPr>
      <a:lvl3pPr marL="0" marR="0" indent="914400" algn="l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79" strike="noStrike" sz="8000" u="none">
          <a:solidFill>
            <a:schemeClr val="accent4"/>
          </a:solidFill>
          <a:uFillTx/>
          <a:latin typeface="Founders Grotesk"/>
          <a:ea typeface="Founders Grotesk"/>
          <a:cs typeface="Founders Grotesk"/>
          <a:sym typeface="Founders Grotesk"/>
        </a:defRPr>
      </a:lvl3pPr>
      <a:lvl4pPr marL="0" marR="0" indent="1371600" algn="l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79" strike="noStrike" sz="8000" u="none">
          <a:solidFill>
            <a:schemeClr val="accent4"/>
          </a:solidFill>
          <a:uFillTx/>
          <a:latin typeface="Founders Grotesk"/>
          <a:ea typeface="Founders Grotesk"/>
          <a:cs typeface="Founders Grotesk"/>
          <a:sym typeface="Founders Grotesk"/>
        </a:defRPr>
      </a:lvl4pPr>
      <a:lvl5pPr marL="0" marR="0" indent="1828800" algn="l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79" strike="noStrike" sz="8000" u="none">
          <a:solidFill>
            <a:schemeClr val="accent4"/>
          </a:solidFill>
          <a:uFillTx/>
          <a:latin typeface="Founders Grotesk"/>
          <a:ea typeface="Founders Grotesk"/>
          <a:cs typeface="Founders Grotesk"/>
          <a:sym typeface="Founders Grotesk"/>
        </a:defRPr>
      </a:lvl5pPr>
      <a:lvl6pPr marL="0" marR="0" indent="2286000" algn="l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79" strike="noStrike" sz="8000" u="none">
          <a:solidFill>
            <a:schemeClr val="accent4"/>
          </a:solidFill>
          <a:uFillTx/>
          <a:latin typeface="Founders Grotesk"/>
          <a:ea typeface="Founders Grotesk"/>
          <a:cs typeface="Founders Grotesk"/>
          <a:sym typeface="Founders Grotesk"/>
        </a:defRPr>
      </a:lvl6pPr>
      <a:lvl7pPr marL="0" marR="0" indent="2743200" algn="l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79" strike="noStrike" sz="8000" u="none">
          <a:solidFill>
            <a:schemeClr val="accent4"/>
          </a:solidFill>
          <a:uFillTx/>
          <a:latin typeface="Founders Grotesk"/>
          <a:ea typeface="Founders Grotesk"/>
          <a:cs typeface="Founders Grotesk"/>
          <a:sym typeface="Founders Grotesk"/>
        </a:defRPr>
      </a:lvl7pPr>
      <a:lvl8pPr marL="0" marR="0" indent="3200400" algn="l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79" strike="noStrike" sz="8000" u="none">
          <a:solidFill>
            <a:schemeClr val="accent4"/>
          </a:solidFill>
          <a:uFillTx/>
          <a:latin typeface="Founders Grotesk"/>
          <a:ea typeface="Founders Grotesk"/>
          <a:cs typeface="Founders Grotesk"/>
          <a:sym typeface="Founders Grotesk"/>
        </a:defRPr>
      </a:lvl8pPr>
      <a:lvl9pPr marL="0" marR="0" indent="3657600" algn="l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79" strike="noStrike" sz="8000" u="none">
          <a:solidFill>
            <a:schemeClr val="accent4"/>
          </a:solidFill>
          <a:uFillTx/>
          <a:latin typeface="Founders Grotesk"/>
          <a:ea typeface="Founders Grotesk"/>
          <a:cs typeface="Founders Grotesk"/>
          <a:sym typeface="Founders Grotesk"/>
        </a:defRPr>
      </a:lvl9pPr>
    </p:titleStyle>
    <p:bodyStyle>
      <a:lvl1pPr marL="0" marR="0" indent="0" algn="l" defTabSz="4699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469900" algn="l"/>
        </a:tabLst>
        <a:defRPr b="0" baseline="0" cap="none" i="0" spc="0" strike="noStrike" sz="8000" u="none">
          <a:solidFill>
            <a:srgbClr val="C3CCB0"/>
          </a:solidFill>
          <a:uFillTx/>
          <a:latin typeface="+mn-lt"/>
          <a:ea typeface="+mn-ea"/>
          <a:cs typeface="+mn-cs"/>
          <a:sym typeface="Founders Grotesk Semibold"/>
        </a:defRPr>
      </a:lvl1pPr>
      <a:lvl2pPr marL="0" marR="0" indent="457200" algn="l" defTabSz="4699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469900" algn="l"/>
        </a:tabLst>
        <a:defRPr b="0" baseline="0" cap="none" i="0" spc="0" strike="noStrike" sz="8000" u="none">
          <a:solidFill>
            <a:srgbClr val="C3CCB0"/>
          </a:solidFill>
          <a:uFillTx/>
          <a:latin typeface="+mn-lt"/>
          <a:ea typeface="+mn-ea"/>
          <a:cs typeface="+mn-cs"/>
          <a:sym typeface="Founders Grotesk Semibold"/>
        </a:defRPr>
      </a:lvl2pPr>
      <a:lvl3pPr marL="0" marR="0" indent="914400" algn="l" defTabSz="4699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469900" algn="l"/>
        </a:tabLst>
        <a:defRPr b="0" baseline="0" cap="none" i="0" spc="0" strike="noStrike" sz="8000" u="none">
          <a:solidFill>
            <a:srgbClr val="C3CCB0"/>
          </a:solidFill>
          <a:uFillTx/>
          <a:latin typeface="+mn-lt"/>
          <a:ea typeface="+mn-ea"/>
          <a:cs typeface="+mn-cs"/>
          <a:sym typeface="Founders Grotesk Semibold"/>
        </a:defRPr>
      </a:lvl3pPr>
      <a:lvl4pPr marL="0" marR="0" indent="1371600" algn="l" defTabSz="4699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469900" algn="l"/>
        </a:tabLst>
        <a:defRPr b="0" baseline="0" cap="none" i="0" spc="0" strike="noStrike" sz="8000" u="none">
          <a:solidFill>
            <a:srgbClr val="C3CCB0"/>
          </a:solidFill>
          <a:uFillTx/>
          <a:latin typeface="+mn-lt"/>
          <a:ea typeface="+mn-ea"/>
          <a:cs typeface="+mn-cs"/>
          <a:sym typeface="Founders Grotesk Semibold"/>
        </a:defRPr>
      </a:lvl4pPr>
      <a:lvl5pPr marL="0" marR="0" indent="1828800" algn="l" defTabSz="4699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469900" algn="l"/>
        </a:tabLst>
        <a:defRPr b="0" baseline="0" cap="none" i="0" spc="0" strike="noStrike" sz="8000" u="none">
          <a:solidFill>
            <a:srgbClr val="C3CCB0"/>
          </a:solidFill>
          <a:uFillTx/>
          <a:latin typeface="+mn-lt"/>
          <a:ea typeface="+mn-ea"/>
          <a:cs typeface="+mn-cs"/>
          <a:sym typeface="Founders Grotesk Semibold"/>
        </a:defRPr>
      </a:lvl5pPr>
      <a:lvl6pPr marL="0" marR="0" indent="2286000" algn="l" defTabSz="4699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469900" algn="l"/>
        </a:tabLst>
        <a:defRPr b="0" baseline="0" cap="none" i="0" spc="0" strike="noStrike" sz="8000" u="none">
          <a:solidFill>
            <a:srgbClr val="C3CCB0"/>
          </a:solidFill>
          <a:uFillTx/>
          <a:latin typeface="+mn-lt"/>
          <a:ea typeface="+mn-ea"/>
          <a:cs typeface="+mn-cs"/>
          <a:sym typeface="Founders Grotesk Semibold"/>
        </a:defRPr>
      </a:lvl6pPr>
      <a:lvl7pPr marL="0" marR="0" indent="2743200" algn="l" defTabSz="4699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469900" algn="l"/>
        </a:tabLst>
        <a:defRPr b="0" baseline="0" cap="none" i="0" spc="0" strike="noStrike" sz="8000" u="none">
          <a:solidFill>
            <a:srgbClr val="C3CCB0"/>
          </a:solidFill>
          <a:uFillTx/>
          <a:latin typeface="+mn-lt"/>
          <a:ea typeface="+mn-ea"/>
          <a:cs typeface="+mn-cs"/>
          <a:sym typeface="Founders Grotesk Semibold"/>
        </a:defRPr>
      </a:lvl7pPr>
      <a:lvl8pPr marL="0" marR="0" indent="3200400" algn="l" defTabSz="4699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469900" algn="l"/>
        </a:tabLst>
        <a:defRPr b="0" baseline="0" cap="none" i="0" spc="0" strike="noStrike" sz="8000" u="none">
          <a:solidFill>
            <a:srgbClr val="C3CCB0"/>
          </a:solidFill>
          <a:uFillTx/>
          <a:latin typeface="+mn-lt"/>
          <a:ea typeface="+mn-ea"/>
          <a:cs typeface="+mn-cs"/>
          <a:sym typeface="Founders Grotesk Semibold"/>
        </a:defRPr>
      </a:lvl8pPr>
      <a:lvl9pPr marL="0" marR="0" indent="3657600" algn="l" defTabSz="4699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469900" algn="l"/>
        </a:tabLst>
        <a:defRPr b="0" baseline="0" cap="none" i="0" spc="0" strike="noStrike" sz="8000" u="none">
          <a:solidFill>
            <a:srgbClr val="C3CCB0"/>
          </a:solidFill>
          <a:uFillTx/>
          <a:latin typeface="+mn-lt"/>
          <a:ea typeface="+mn-ea"/>
          <a:cs typeface="+mn-cs"/>
          <a:sym typeface="Founders Grotesk Semibold"/>
        </a:defRPr>
      </a:lvl9pPr>
    </p:bodyStyle>
    <p:otherStyle>
      <a:lvl1pPr marL="0" marR="0" indent="0" algn="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28" strike="noStrike" sz="2800" u="none">
          <a:solidFill>
            <a:schemeClr val="tx1"/>
          </a:solidFill>
          <a:uFillTx/>
          <a:latin typeface="+mn-lt"/>
          <a:ea typeface="+mn-ea"/>
          <a:cs typeface="+mn-cs"/>
          <a:sym typeface="Founders Grotesk Condensed"/>
        </a:defRPr>
      </a:lvl1pPr>
      <a:lvl2pPr marL="0" marR="0" indent="457200" algn="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28" strike="noStrike" sz="2800" u="none">
          <a:solidFill>
            <a:schemeClr val="tx1"/>
          </a:solidFill>
          <a:uFillTx/>
          <a:latin typeface="+mn-lt"/>
          <a:ea typeface="+mn-ea"/>
          <a:cs typeface="+mn-cs"/>
          <a:sym typeface="Founders Grotesk Condensed"/>
        </a:defRPr>
      </a:lvl2pPr>
      <a:lvl3pPr marL="0" marR="0" indent="914400" algn="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28" strike="noStrike" sz="2800" u="none">
          <a:solidFill>
            <a:schemeClr val="tx1"/>
          </a:solidFill>
          <a:uFillTx/>
          <a:latin typeface="+mn-lt"/>
          <a:ea typeface="+mn-ea"/>
          <a:cs typeface="+mn-cs"/>
          <a:sym typeface="Founders Grotesk Condensed"/>
        </a:defRPr>
      </a:lvl3pPr>
      <a:lvl4pPr marL="0" marR="0" indent="1371600" algn="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28" strike="noStrike" sz="2800" u="none">
          <a:solidFill>
            <a:schemeClr val="tx1"/>
          </a:solidFill>
          <a:uFillTx/>
          <a:latin typeface="+mn-lt"/>
          <a:ea typeface="+mn-ea"/>
          <a:cs typeface="+mn-cs"/>
          <a:sym typeface="Founders Grotesk Condensed"/>
        </a:defRPr>
      </a:lvl4pPr>
      <a:lvl5pPr marL="0" marR="0" indent="1828800" algn="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28" strike="noStrike" sz="2800" u="none">
          <a:solidFill>
            <a:schemeClr val="tx1"/>
          </a:solidFill>
          <a:uFillTx/>
          <a:latin typeface="+mn-lt"/>
          <a:ea typeface="+mn-ea"/>
          <a:cs typeface="+mn-cs"/>
          <a:sym typeface="Founders Grotesk Condensed"/>
        </a:defRPr>
      </a:lvl5pPr>
      <a:lvl6pPr marL="0" marR="0" indent="2286000" algn="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28" strike="noStrike" sz="2800" u="none">
          <a:solidFill>
            <a:schemeClr val="tx1"/>
          </a:solidFill>
          <a:uFillTx/>
          <a:latin typeface="+mn-lt"/>
          <a:ea typeface="+mn-ea"/>
          <a:cs typeface="+mn-cs"/>
          <a:sym typeface="Founders Grotesk Condensed"/>
        </a:defRPr>
      </a:lvl6pPr>
      <a:lvl7pPr marL="0" marR="0" indent="2743200" algn="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28" strike="noStrike" sz="2800" u="none">
          <a:solidFill>
            <a:schemeClr val="tx1"/>
          </a:solidFill>
          <a:uFillTx/>
          <a:latin typeface="+mn-lt"/>
          <a:ea typeface="+mn-ea"/>
          <a:cs typeface="+mn-cs"/>
          <a:sym typeface="Founders Grotesk Condensed"/>
        </a:defRPr>
      </a:lvl7pPr>
      <a:lvl8pPr marL="0" marR="0" indent="3200400" algn="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28" strike="noStrike" sz="2800" u="none">
          <a:solidFill>
            <a:schemeClr val="tx1"/>
          </a:solidFill>
          <a:uFillTx/>
          <a:latin typeface="+mn-lt"/>
          <a:ea typeface="+mn-ea"/>
          <a:cs typeface="+mn-cs"/>
          <a:sym typeface="Founders Grotesk Condensed"/>
        </a:defRPr>
      </a:lvl8pPr>
      <a:lvl9pPr marL="0" marR="0" indent="3657600" algn="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28" strike="noStrike" sz="2800" u="none">
          <a:solidFill>
            <a:schemeClr val="tx1"/>
          </a:solidFill>
          <a:uFillTx/>
          <a:latin typeface="+mn-lt"/>
          <a:ea typeface="+mn-ea"/>
          <a:cs typeface="+mn-cs"/>
          <a:sym typeface="Founders Grotesk Condensed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tif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jpe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.jpeg"/><Relationship Id="rId3" Type="http://schemas.openxmlformats.org/officeDocument/2006/relationships/image" Target="../media/image10.jpeg"/><Relationship Id="rId4" Type="http://schemas.openxmlformats.org/officeDocument/2006/relationships/image" Target="../media/image5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png"/><Relationship Id="rId3" Type="http://schemas.openxmlformats.org/officeDocument/2006/relationships/image" Target="../media/image11.jpe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comments" Target="../comments/comment1.xml"/><Relationship Id="rId3" Type="http://schemas.openxmlformats.org/officeDocument/2006/relationships/image" Target="../media/image1.tif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jpeg"/><Relationship Id="rId3" Type="http://schemas.openxmlformats.org/officeDocument/2006/relationships/image" Target="../media/image2.jpeg"/><Relationship Id="rId4" Type="http://schemas.openxmlformats.org/officeDocument/2006/relationships/image" Target="../media/image3.jpe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jpeg"/><Relationship Id="rId3" Type="http://schemas.openxmlformats.org/officeDocument/2006/relationships/image" Target="../media/image5.jpeg"/><Relationship Id="rId4" Type="http://schemas.openxmlformats.org/officeDocument/2006/relationships/image" Target="../media/image6.jpe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jpe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线条"/>
          <p:cNvSpPr/>
          <p:nvPr/>
        </p:nvSpPr>
        <p:spPr>
          <a:xfrm>
            <a:off x="635000" y="12192000"/>
            <a:ext cx="23114000" cy="0"/>
          </a:xfrm>
          <a:prstGeom prst="line">
            <a:avLst/>
          </a:prstGeom>
          <a:ln w="38100">
            <a:solidFill>
              <a:schemeClr val="accent4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spcBef>
                <a:spcPts val="0"/>
              </a:spcBef>
              <a:tabLst/>
              <a:defRPr b="1" cap="all" spc="156">
                <a:solidFill>
                  <a:srgbClr val="FFFFFF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pPr>
          </a:p>
        </p:txBody>
      </p:sp>
      <p:sp>
        <p:nvSpPr>
          <p:cNvPr id="173" name="线条"/>
          <p:cNvSpPr/>
          <p:nvPr/>
        </p:nvSpPr>
        <p:spPr>
          <a:xfrm>
            <a:off x="639142" y="692907"/>
            <a:ext cx="23114001" cy="1"/>
          </a:xfrm>
          <a:prstGeom prst="line">
            <a:avLst/>
          </a:prstGeom>
          <a:ln w="114300">
            <a:solidFill>
              <a:schemeClr val="accent4"/>
            </a:solidFill>
            <a:miter lim="400000"/>
          </a:ln>
        </p:spPr>
        <p:txBody>
          <a:bodyPr lIns="0" tIns="0" rIns="0" bIns="0" anchor="ctr"/>
          <a:lstStyle/>
          <a:p>
            <a:pPr>
              <a:spcBef>
                <a:spcPts val="0"/>
              </a:spcBef>
              <a:tabLst/>
              <a:defRPr b="1" cap="all" spc="156">
                <a:solidFill>
                  <a:srgbClr val="FFFFFF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pPr>
          </a:p>
        </p:txBody>
      </p:sp>
      <p:sp>
        <p:nvSpPr>
          <p:cNvPr id="174" name="张英 58集团-TEG-多媒体平台-视频应用部"/>
          <p:cNvSpPr txBox="1"/>
          <p:nvPr>
            <p:ph type="body" idx="2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张英 58集团-TEG-多媒体平台-视频应用部</a:t>
            </a:r>
          </a:p>
        </p:txBody>
      </p:sp>
      <p:sp>
        <p:nvSpPr>
          <p:cNvPr id="175" name="直播OpenGL技术实践"/>
          <p:cNvSpPr txBox="1"/>
          <p:nvPr>
            <p:ph type="title"/>
          </p:nvPr>
        </p:nvSpPr>
        <p:spPr>
          <a:xfrm>
            <a:off x="571500" y="4770137"/>
            <a:ext cx="23114000" cy="7036978"/>
          </a:xfrm>
          <a:prstGeom prst="rect">
            <a:avLst/>
          </a:prstGeom>
        </p:spPr>
        <p:txBody>
          <a:bodyPr/>
          <a:lstStyle/>
          <a:p>
            <a:pPr/>
            <a:r>
              <a:t>直播OpenGL技术实践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YUV转RGB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18184">
              <a:defRPr spc="-208" sz="10440"/>
            </a:lvl1pPr>
          </a:lstStyle>
          <a:p>
            <a:pPr/>
            <a:r>
              <a:t>YUV转RGB</a:t>
            </a:r>
          </a:p>
        </p:txBody>
      </p:sp>
      <p:pic>
        <p:nvPicPr>
          <p:cNvPr id="222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28865" y="2867832"/>
            <a:ext cx="20926270" cy="938775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YUV转RGB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18184">
              <a:defRPr spc="-208" sz="10440"/>
            </a:lvl1pPr>
          </a:lstStyle>
          <a:p>
            <a:pPr/>
            <a:r>
              <a:t>YUV转RGB</a:t>
            </a:r>
          </a:p>
        </p:txBody>
      </p:sp>
      <p:pic>
        <p:nvPicPr>
          <p:cNvPr id="225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05594" y="2464899"/>
            <a:ext cx="13372812" cy="951562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图像特效—怀旧效果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18184">
              <a:defRPr spc="-208" sz="10440"/>
            </a:lvl1pPr>
          </a:lstStyle>
          <a:p>
            <a:pPr/>
            <a:r>
              <a:t>图像特效—怀旧效果</a:t>
            </a:r>
          </a:p>
        </p:txBody>
      </p:sp>
      <p:pic>
        <p:nvPicPr>
          <p:cNvPr id="228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54936" y="8737110"/>
            <a:ext cx="9779001" cy="2717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29" name="MommyTalk1650002291842.jpg" descr="MommyTalk1650002291842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87203" y="3321539"/>
            <a:ext cx="10314467" cy="4698416"/>
          </a:xfrm>
          <a:prstGeom prst="rect">
            <a:avLst/>
          </a:prstGeom>
          <a:ln w="12700">
            <a:miter lim="400000"/>
          </a:ln>
        </p:spPr>
      </p:pic>
      <p:pic>
        <p:nvPicPr>
          <p:cNvPr id="230" name="device-2022-04-15-140706.png" descr="device-2022-04-15-140706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5300838" y="1079790"/>
            <a:ext cx="5381714" cy="1076342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图像特效—反向效果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18184">
              <a:defRPr spc="-208" sz="10440"/>
            </a:lvl1pPr>
          </a:lstStyle>
          <a:p>
            <a:pPr/>
            <a:r>
              <a:t>图像特效—反向效果</a:t>
            </a:r>
          </a:p>
        </p:txBody>
      </p:sp>
      <p:pic>
        <p:nvPicPr>
          <p:cNvPr id="233" name="device-2022-04-15-143446.png" descr="device-2022-04-15-14344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857335" y="846481"/>
            <a:ext cx="5615023" cy="11230045"/>
          </a:xfrm>
          <a:prstGeom prst="rect">
            <a:avLst/>
          </a:prstGeom>
          <a:ln w="12700">
            <a:miter lim="400000"/>
          </a:ln>
        </p:spPr>
      </p:pic>
      <p:pic>
        <p:nvPicPr>
          <p:cNvPr id="234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39594" y="3495593"/>
            <a:ext cx="11630087" cy="7384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作者和日期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37" name="kodelif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kodelife</a:t>
            </a:r>
          </a:p>
          <a:p>
            <a:pPr/>
            <a:r>
              <a:t>AS GLSL support plugin</a:t>
            </a:r>
          </a:p>
        </p:txBody>
      </p:sp>
      <p:sp>
        <p:nvSpPr>
          <p:cNvPr id="238" name="GLSL工具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18184">
              <a:defRPr spc="-208" sz="10440"/>
            </a:lvl1pPr>
          </a:lstStyle>
          <a:p>
            <a:pPr/>
            <a:r>
              <a:t>GLSL工具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图像采集.png" descr="图像采集.png"/>
          <p:cNvPicPr>
            <a:picLocks noChangeAspect="1"/>
          </p:cNvPicPr>
          <p:nvPr>
            <p:ph type="pic" idx="22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744683" y="3082906"/>
            <a:ext cx="12173822" cy="6757354"/>
          </a:xfrm>
          <a:prstGeom prst="rect">
            <a:avLst/>
          </a:prstGeom>
        </p:spPr>
      </p:pic>
      <p:sp>
        <p:nvSpPr>
          <p:cNvPr id="178" name="线条"/>
          <p:cNvSpPr/>
          <p:nvPr/>
        </p:nvSpPr>
        <p:spPr>
          <a:xfrm>
            <a:off x="635000" y="12192000"/>
            <a:ext cx="23114000" cy="0"/>
          </a:xfrm>
          <a:prstGeom prst="line">
            <a:avLst/>
          </a:prstGeom>
          <a:ln w="38100">
            <a:solidFill>
              <a:schemeClr val="accent4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spcBef>
                <a:spcPts val="0"/>
              </a:spcBef>
              <a:tabLst/>
              <a:defRPr b="1" cap="all" spc="156">
                <a:solidFill>
                  <a:srgbClr val="FFFFFF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pPr>
          </a:p>
        </p:txBody>
      </p:sp>
      <p:sp>
        <p:nvSpPr>
          <p:cNvPr id="179" name="线条"/>
          <p:cNvSpPr/>
          <p:nvPr/>
        </p:nvSpPr>
        <p:spPr>
          <a:xfrm>
            <a:off x="639142" y="692907"/>
            <a:ext cx="23114001" cy="1"/>
          </a:xfrm>
          <a:prstGeom prst="line">
            <a:avLst/>
          </a:prstGeom>
          <a:ln w="114300">
            <a:solidFill>
              <a:schemeClr val="accent4"/>
            </a:solidFill>
            <a:miter lim="400000"/>
          </a:ln>
        </p:spPr>
        <p:txBody>
          <a:bodyPr lIns="0" tIns="0" rIns="0" bIns="0" anchor="ctr"/>
          <a:lstStyle/>
          <a:p>
            <a:pPr>
              <a:spcBef>
                <a:spcPts val="0"/>
              </a:spcBef>
              <a:tabLst/>
              <a:defRPr b="1" cap="all" spc="156">
                <a:solidFill>
                  <a:srgbClr val="FFFFFF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pPr>
          </a:p>
        </p:txBody>
      </p:sp>
      <p:sp>
        <p:nvSpPr>
          <p:cNvPr id="180" name="直播图像处理架构"/>
          <p:cNvSpPr txBox="1"/>
          <p:nvPr>
            <p:ph type="title"/>
          </p:nvPr>
        </p:nvSpPr>
        <p:spPr>
          <a:xfrm>
            <a:off x="12956302" y="3451372"/>
            <a:ext cx="10256838" cy="1308101"/>
          </a:xfrm>
          <a:prstGeom prst="rect">
            <a:avLst/>
          </a:prstGeom>
        </p:spPr>
        <p:txBody>
          <a:bodyPr/>
          <a:lstStyle>
            <a:lvl1pPr defTabSz="701675">
              <a:defRPr sz="6800"/>
            </a:lvl1pPr>
          </a:lstStyle>
          <a:p>
            <a:pPr/>
            <a:r>
              <a:t>直播图像处理架构</a:t>
            </a:r>
          </a:p>
        </p:txBody>
      </p:sp>
      <p:sp>
        <p:nvSpPr>
          <p:cNvPr id="181" name="VideoSource采集模块…"/>
          <p:cNvSpPr txBox="1"/>
          <p:nvPr>
            <p:ph type="body" sz="quarter" idx="1"/>
          </p:nvPr>
        </p:nvSpPr>
        <p:spPr>
          <a:xfrm>
            <a:off x="12956302" y="5194374"/>
            <a:ext cx="10256838" cy="4645727"/>
          </a:xfrm>
          <a:prstGeom prst="rect">
            <a:avLst/>
          </a:prstGeom>
        </p:spPr>
        <p:txBody>
          <a:bodyPr/>
          <a:lstStyle/>
          <a:p>
            <a:pPr/>
            <a:r>
              <a:t>VideoSource采集模块</a:t>
            </a:r>
          </a:p>
          <a:p>
            <a:pPr/>
            <a:r>
              <a:t>Renderer渲染模块</a:t>
            </a:r>
          </a:p>
          <a:p>
            <a:pPr/>
            <a:r>
              <a:t>Protocol协议模块</a:t>
            </a:r>
          </a:p>
          <a:p>
            <a:pPr/>
            <a:r>
              <a:t>View视图模块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图像" descr="图像"/>
          <p:cNvPicPr>
            <a:picLocks noChangeAspect="1"/>
          </p:cNvPicPr>
          <p:nvPr>
            <p:ph type="pic" idx="22"/>
          </p:nvPr>
        </p:nvPicPr>
        <p:blipFill>
          <a:blip r:embed="rId3">
            <a:extLst/>
          </a:blip>
          <a:srcRect l="0" t="0" r="0" b="0"/>
          <a:stretch>
            <a:fillRect/>
          </a:stretch>
        </p:blipFill>
        <p:spPr>
          <a:xfrm>
            <a:off x="18419" y="2695953"/>
            <a:ext cx="13220701" cy="7531101"/>
          </a:xfrm>
          <a:prstGeom prst="rect">
            <a:avLst/>
          </a:prstGeom>
        </p:spPr>
      </p:pic>
      <p:sp>
        <p:nvSpPr>
          <p:cNvPr id="184" name="线条"/>
          <p:cNvSpPr/>
          <p:nvPr/>
        </p:nvSpPr>
        <p:spPr>
          <a:xfrm>
            <a:off x="635000" y="12192000"/>
            <a:ext cx="23114000" cy="0"/>
          </a:xfrm>
          <a:prstGeom prst="line">
            <a:avLst/>
          </a:prstGeom>
          <a:ln w="38100">
            <a:solidFill>
              <a:schemeClr val="accent4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spcBef>
                <a:spcPts val="0"/>
              </a:spcBef>
              <a:tabLst/>
              <a:defRPr b="1" cap="all" spc="156">
                <a:solidFill>
                  <a:srgbClr val="FFFFFF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pPr>
          </a:p>
        </p:txBody>
      </p:sp>
      <p:sp>
        <p:nvSpPr>
          <p:cNvPr id="185" name="线条"/>
          <p:cNvSpPr/>
          <p:nvPr/>
        </p:nvSpPr>
        <p:spPr>
          <a:xfrm>
            <a:off x="639142" y="692907"/>
            <a:ext cx="23114001" cy="1"/>
          </a:xfrm>
          <a:prstGeom prst="line">
            <a:avLst/>
          </a:prstGeom>
          <a:ln w="114300">
            <a:solidFill>
              <a:schemeClr val="accent4"/>
            </a:solidFill>
            <a:miter lim="400000"/>
          </a:ln>
        </p:spPr>
        <p:txBody>
          <a:bodyPr lIns="0" tIns="0" rIns="0" bIns="0" anchor="ctr"/>
          <a:lstStyle/>
          <a:p>
            <a:pPr>
              <a:spcBef>
                <a:spcPts val="0"/>
              </a:spcBef>
              <a:tabLst/>
              <a:defRPr b="1" cap="all" spc="156">
                <a:solidFill>
                  <a:srgbClr val="FFFFFF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pPr>
          </a:p>
        </p:txBody>
      </p:sp>
      <p:sp>
        <p:nvSpPr>
          <p:cNvPr id="186" name="OpenGL EGL"/>
          <p:cNvSpPr txBox="1"/>
          <p:nvPr>
            <p:ph type="title"/>
          </p:nvPr>
        </p:nvSpPr>
        <p:spPr>
          <a:xfrm>
            <a:off x="13359669" y="1492616"/>
            <a:ext cx="10256839" cy="1308101"/>
          </a:xfrm>
          <a:prstGeom prst="rect">
            <a:avLst/>
          </a:prstGeom>
        </p:spPr>
        <p:txBody>
          <a:bodyPr/>
          <a:lstStyle>
            <a:lvl1pPr defTabSz="817244">
              <a:defRPr sz="7919"/>
            </a:lvl1pPr>
          </a:lstStyle>
          <a:p>
            <a:pPr/>
            <a:r>
              <a:t>OpenGL EGL</a:t>
            </a:r>
          </a:p>
        </p:txBody>
      </p:sp>
      <p:sp>
        <p:nvSpPr>
          <p:cNvPr id="187" name="创建EGLDisplay…"/>
          <p:cNvSpPr txBox="1"/>
          <p:nvPr>
            <p:ph type="body" sz="half" idx="1"/>
          </p:nvPr>
        </p:nvSpPr>
        <p:spPr>
          <a:xfrm>
            <a:off x="13359669" y="3206345"/>
            <a:ext cx="10256839" cy="7303310"/>
          </a:xfrm>
          <a:prstGeom prst="rect">
            <a:avLst/>
          </a:prstGeom>
        </p:spPr>
        <p:txBody>
          <a:bodyPr/>
          <a:lstStyle/>
          <a:p>
            <a:pPr/>
            <a:r>
              <a:t>创建EGLDisplay</a:t>
            </a:r>
          </a:p>
          <a:p>
            <a:pPr/>
            <a:r>
              <a:t>配置EGLConfig</a:t>
            </a:r>
          </a:p>
          <a:p>
            <a:pPr/>
            <a:r>
              <a:t>创建EGLContext</a:t>
            </a:r>
          </a:p>
          <a:p>
            <a:pPr/>
            <a:r>
              <a:t>创建EGLSurface</a:t>
            </a:r>
          </a:p>
          <a:p>
            <a:pPr/>
            <a:r>
              <a:t>绑定EGLSurface</a:t>
            </a:r>
          </a:p>
          <a:p>
            <a:pPr/>
            <a:r>
              <a:t>交换缓冲，进行显示</a:t>
            </a:r>
          </a:p>
          <a:p>
            <a:pPr/>
            <a:r>
              <a:t>释放EGL资源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OpenGL 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 spc="0" sz="8000"/>
            </a:lvl1pPr>
          </a:lstStyle>
          <a:p>
            <a:pPr/>
            <a:r>
              <a:t>OpenGL ES</a:t>
            </a:r>
          </a:p>
        </p:txBody>
      </p:sp>
      <p:pic>
        <p:nvPicPr>
          <p:cNvPr id="190" name="opengl es.png" descr="opengl e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33302" y="2181776"/>
            <a:ext cx="17117396" cy="935244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线条"/>
          <p:cNvSpPr/>
          <p:nvPr/>
        </p:nvSpPr>
        <p:spPr>
          <a:xfrm>
            <a:off x="635000" y="12192000"/>
            <a:ext cx="23114000" cy="0"/>
          </a:xfrm>
          <a:prstGeom prst="line">
            <a:avLst/>
          </a:prstGeom>
          <a:ln w="38100">
            <a:solidFill>
              <a:schemeClr val="accent4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spcBef>
                <a:spcPts val="0"/>
              </a:spcBef>
              <a:tabLst/>
              <a:defRPr b="1" cap="all" spc="156">
                <a:solidFill>
                  <a:srgbClr val="FFFFFF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pPr>
          </a:p>
        </p:txBody>
      </p:sp>
      <p:sp>
        <p:nvSpPr>
          <p:cNvPr id="193" name="线条"/>
          <p:cNvSpPr/>
          <p:nvPr/>
        </p:nvSpPr>
        <p:spPr>
          <a:xfrm>
            <a:off x="639142" y="692907"/>
            <a:ext cx="23114001" cy="1"/>
          </a:xfrm>
          <a:prstGeom prst="line">
            <a:avLst/>
          </a:prstGeom>
          <a:ln w="114300">
            <a:solidFill>
              <a:schemeClr val="accent4"/>
            </a:solidFill>
            <a:miter lim="400000"/>
          </a:ln>
        </p:spPr>
        <p:txBody>
          <a:bodyPr lIns="0" tIns="0" rIns="0" bIns="0" anchor="ctr"/>
          <a:lstStyle/>
          <a:p>
            <a:pPr>
              <a:spcBef>
                <a:spcPts val="0"/>
              </a:spcBef>
              <a:tabLst/>
              <a:defRPr b="1" cap="all" spc="156">
                <a:solidFill>
                  <a:srgbClr val="FFFFFF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pPr>
          </a:p>
        </p:txBody>
      </p:sp>
      <p:sp>
        <p:nvSpPr>
          <p:cNvPr id="194" name="GLSL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17244">
              <a:defRPr sz="7919"/>
            </a:lvl1pPr>
          </a:lstStyle>
          <a:p>
            <a:pPr/>
            <a:r>
              <a:t>GLSL</a:t>
            </a:r>
          </a:p>
        </p:txBody>
      </p:sp>
      <p:sp>
        <p:nvSpPr>
          <p:cNvPr id="195" name="Vertex Shader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Vertex Shader</a:t>
            </a:r>
          </a:p>
          <a:p>
            <a:pPr/>
            <a:r>
              <a:t>2D Fragment Shader</a:t>
            </a:r>
          </a:p>
          <a:p>
            <a:pPr/>
            <a:r>
              <a:t>OES Fragment Shader</a:t>
            </a:r>
          </a:p>
        </p:txBody>
      </p:sp>
      <p:pic>
        <p:nvPicPr>
          <p:cNvPr id="196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23914" y="922799"/>
            <a:ext cx="10256877" cy="4070615"/>
          </a:xfrm>
          <a:prstGeom prst="rect">
            <a:avLst/>
          </a:prstGeom>
          <a:ln w="12700">
            <a:miter lim="400000"/>
          </a:ln>
        </p:spPr>
      </p:pic>
      <p:pic>
        <p:nvPicPr>
          <p:cNvPr id="197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23914" y="5166287"/>
            <a:ext cx="10256839" cy="2697763"/>
          </a:xfrm>
          <a:prstGeom prst="rect">
            <a:avLst/>
          </a:prstGeom>
          <a:ln w="12700">
            <a:miter lim="400000"/>
          </a:ln>
        </p:spPr>
      </p:pic>
      <p:pic>
        <p:nvPicPr>
          <p:cNvPr id="198" name="图像" descr="图像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54263" y="8036791"/>
            <a:ext cx="10256838" cy="348944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OpenGL坐标系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18184">
              <a:defRPr spc="-208" sz="10440"/>
            </a:lvl1pPr>
          </a:lstStyle>
          <a:p>
            <a:pPr/>
            <a:r>
              <a:t>OpenGL坐标系</a:t>
            </a:r>
          </a:p>
        </p:txBody>
      </p:sp>
      <p:pic>
        <p:nvPicPr>
          <p:cNvPr id="201" name="OpenGL绘制.png" descr="OpenGL绘制.png"/>
          <p:cNvPicPr>
            <a:picLocks noChangeAspect="1"/>
          </p:cNvPicPr>
          <p:nvPr/>
        </p:nvPicPr>
        <p:blipFill>
          <a:blip r:embed="rId2">
            <a:extLst/>
          </a:blip>
          <a:srcRect l="0" t="35" r="0" b="35"/>
          <a:stretch>
            <a:fillRect/>
          </a:stretch>
        </p:blipFill>
        <p:spPr>
          <a:xfrm>
            <a:off x="2921000" y="3579461"/>
            <a:ext cx="18542000" cy="8318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线条"/>
          <p:cNvSpPr/>
          <p:nvPr/>
        </p:nvSpPr>
        <p:spPr>
          <a:xfrm>
            <a:off x="635000" y="12192000"/>
            <a:ext cx="23114000" cy="0"/>
          </a:xfrm>
          <a:prstGeom prst="line">
            <a:avLst/>
          </a:prstGeom>
          <a:ln w="38100">
            <a:solidFill>
              <a:schemeClr val="accent4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spcBef>
                <a:spcPts val="0"/>
              </a:spcBef>
              <a:tabLst/>
              <a:defRPr b="1" cap="all" spc="156">
                <a:solidFill>
                  <a:srgbClr val="FFFFFF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pPr>
          </a:p>
        </p:txBody>
      </p:sp>
      <p:sp>
        <p:nvSpPr>
          <p:cNvPr id="204" name="线条"/>
          <p:cNvSpPr/>
          <p:nvPr/>
        </p:nvSpPr>
        <p:spPr>
          <a:xfrm>
            <a:off x="639142" y="692907"/>
            <a:ext cx="23114001" cy="1"/>
          </a:xfrm>
          <a:prstGeom prst="line">
            <a:avLst/>
          </a:prstGeom>
          <a:ln w="114300">
            <a:solidFill>
              <a:schemeClr val="accent4"/>
            </a:solidFill>
            <a:miter lim="400000"/>
          </a:ln>
        </p:spPr>
        <p:txBody>
          <a:bodyPr lIns="0" tIns="0" rIns="0" bIns="0" anchor="ctr"/>
          <a:lstStyle/>
          <a:p>
            <a:pPr>
              <a:spcBef>
                <a:spcPts val="0"/>
              </a:spcBef>
              <a:tabLst/>
              <a:defRPr b="1" cap="all" spc="156">
                <a:solidFill>
                  <a:srgbClr val="FFFFFF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pPr>
          </a:p>
        </p:txBody>
      </p:sp>
      <p:sp>
        <p:nvSpPr>
          <p:cNvPr id="205" name="顶点矩阵变换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01675">
              <a:defRPr sz="6800"/>
            </a:lvl1pPr>
          </a:lstStyle>
          <a:p>
            <a:pPr/>
            <a:r>
              <a:t>顶点矩阵变换</a:t>
            </a:r>
          </a:p>
        </p:txBody>
      </p:sp>
      <p:sp>
        <p:nvSpPr>
          <p:cNvPr id="206" name="缩放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缩放</a:t>
            </a:r>
          </a:p>
          <a:p>
            <a:pPr/>
            <a:r>
              <a:t>平移</a:t>
            </a:r>
          </a:p>
          <a:p>
            <a:pPr/>
            <a:r>
              <a:t>旋转</a:t>
            </a:r>
          </a:p>
          <a:p>
            <a:pPr/>
            <a:r>
              <a:t>组合变换顺序为缩放、旋转、平移</a:t>
            </a:r>
          </a:p>
        </p:txBody>
      </p:sp>
      <p:pic>
        <p:nvPicPr>
          <p:cNvPr id="207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02869" y="1685640"/>
            <a:ext cx="7315201" cy="2768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08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492828" y="5026403"/>
            <a:ext cx="7188201" cy="2870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09" name="图像" descr="图像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28461" y="8468766"/>
            <a:ext cx="10871201" cy="2616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urfaceTexture调用getTransformMatrix(float[] mtx)获取纹理坐标系矩阵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SurfaceTexture调用getTransformMatrix(float[] mtx)获取纹理坐标系矩阵</a:t>
            </a:r>
          </a:p>
          <a:p>
            <a:pPr/>
            <a:r>
              <a:t>Camera2需要额外判断手机方向进行旋转矫正</a:t>
            </a:r>
          </a:p>
          <a:p>
            <a:pPr/>
            <a:r>
              <a:t>旋转角度非90度倍数时需要通过顶点坐标或纹理坐标计算角度</a:t>
            </a:r>
          </a:p>
        </p:txBody>
      </p:sp>
      <p:sp>
        <p:nvSpPr>
          <p:cNvPr id="212" name="Camera旋转矫正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18184">
              <a:defRPr spc="-208" sz="10440"/>
            </a:lvl1pPr>
          </a:lstStyle>
          <a:p>
            <a:pPr/>
            <a:r>
              <a:t>Camera旋转矫正</a:t>
            </a:r>
          </a:p>
        </p:txBody>
      </p:sp>
      <p:pic>
        <p:nvPicPr>
          <p:cNvPr id="213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10522" y="7192523"/>
            <a:ext cx="7983106" cy="44203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图像裁剪.png" descr="图像裁剪.png"/>
          <p:cNvPicPr>
            <a:picLocks noChangeAspect="1"/>
          </p:cNvPicPr>
          <p:nvPr>
            <p:ph type="pic" idx="22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1158922" y="2520950"/>
            <a:ext cx="14465301" cy="8674100"/>
          </a:xfrm>
          <a:prstGeom prst="rect">
            <a:avLst/>
          </a:prstGeom>
        </p:spPr>
      </p:pic>
      <p:sp>
        <p:nvSpPr>
          <p:cNvPr id="216" name="线条"/>
          <p:cNvSpPr/>
          <p:nvPr/>
        </p:nvSpPr>
        <p:spPr>
          <a:xfrm>
            <a:off x="635000" y="12192000"/>
            <a:ext cx="23114000" cy="0"/>
          </a:xfrm>
          <a:prstGeom prst="line">
            <a:avLst/>
          </a:prstGeom>
          <a:ln w="38100">
            <a:solidFill>
              <a:schemeClr val="accent4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spcBef>
                <a:spcPts val="0"/>
              </a:spcBef>
              <a:tabLst/>
              <a:defRPr b="1" cap="all" spc="156">
                <a:solidFill>
                  <a:srgbClr val="FFFFFF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pPr>
          </a:p>
        </p:txBody>
      </p:sp>
      <p:sp>
        <p:nvSpPr>
          <p:cNvPr id="217" name="线条"/>
          <p:cNvSpPr/>
          <p:nvPr/>
        </p:nvSpPr>
        <p:spPr>
          <a:xfrm>
            <a:off x="639142" y="692907"/>
            <a:ext cx="23114001" cy="1"/>
          </a:xfrm>
          <a:prstGeom prst="line">
            <a:avLst/>
          </a:prstGeom>
          <a:ln w="114300">
            <a:solidFill>
              <a:schemeClr val="accent4"/>
            </a:solidFill>
            <a:miter lim="400000"/>
          </a:ln>
        </p:spPr>
        <p:txBody>
          <a:bodyPr lIns="0" tIns="0" rIns="0" bIns="0" anchor="ctr"/>
          <a:lstStyle/>
          <a:p>
            <a:pPr>
              <a:spcBef>
                <a:spcPts val="0"/>
              </a:spcBef>
              <a:tabLst/>
              <a:defRPr b="1" cap="all" spc="156">
                <a:solidFill>
                  <a:srgbClr val="FFFFFF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pPr>
          </a:p>
        </p:txBody>
      </p:sp>
      <p:sp>
        <p:nvSpPr>
          <p:cNvPr id="218" name="图像缩放场景"/>
          <p:cNvSpPr txBox="1"/>
          <p:nvPr>
            <p:ph type="title"/>
          </p:nvPr>
        </p:nvSpPr>
        <p:spPr>
          <a:xfrm>
            <a:off x="16426202" y="2698004"/>
            <a:ext cx="5552654" cy="1308101"/>
          </a:xfrm>
          <a:prstGeom prst="rect">
            <a:avLst/>
          </a:prstGeom>
        </p:spPr>
        <p:txBody>
          <a:bodyPr/>
          <a:lstStyle>
            <a:lvl1pPr defTabSz="701675">
              <a:defRPr sz="6800"/>
            </a:lvl1pPr>
          </a:lstStyle>
          <a:p>
            <a:pPr/>
            <a:r>
              <a:t>图像缩放场景</a:t>
            </a:r>
          </a:p>
        </p:txBody>
      </p:sp>
      <p:sp>
        <p:nvSpPr>
          <p:cNvPr id="219" name="全屏拉伸显示…"/>
          <p:cNvSpPr txBox="1"/>
          <p:nvPr>
            <p:ph type="body" sz="quarter" idx="1"/>
          </p:nvPr>
        </p:nvSpPr>
        <p:spPr>
          <a:xfrm>
            <a:off x="16544503" y="4701361"/>
            <a:ext cx="5888630" cy="3520285"/>
          </a:xfrm>
          <a:prstGeom prst="rect">
            <a:avLst/>
          </a:prstGeom>
        </p:spPr>
        <p:txBody>
          <a:bodyPr/>
          <a:lstStyle/>
          <a:p>
            <a:pPr marL="397763" indent="-397763" defTabSz="718184">
              <a:spcBef>
                <a:spcPts val="3100"/>
              </a:spcBef>
              <a:defRPr spc="-36" sz="3654"/>
            </a:pPr>
            <a:r>
              <a:t>全屏拉伸显示</a:t>
            </a:r>
          </a:p>
          <a:p>
            <a:pPr marL="397763" indent="-397763" defTabSz="718184">
              <a:spcBef>
                <a:spcPts val="3100"/>
              </a:spcBef>
              <a:defRPr spc="-36" sz="3654"/>
            </a:pPr>
            <a:r>
              <a:t>填充等比例显示</a:t>
            </a:r>
          </a:p>
          <a:p>
            <a:pPr marL="397763" indent="-397763" defTabSz="718184">
              <a:spcBef>
                <a:spcPts val="3100"/>
              </a:spcBef>
              <a:defRPr spc="-36" sz="3654"/>
            </a:pPr>
            <a:r>
              <a:t>全屏裁剪等比例显示</a:t>
            </a:r>
          </a:p>
          <a:p>
            <a:pPr marL="397763" indent="-397763" defTabSz="718184">
              <a:spcBef>
                <a:spcPts val="3100"/>
              </a:spcBef>
              <a:defRPr spc="-36" sz="3654"/>
            </a:pPr>
            <a:r>
              <a:t>镜像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28_Academy">
  <a:themeElements>
    <a:clrScheme name="28_Academy">
      <a:dk1>
        <a:srgbClr val="000034"/>
      </a:dk1>
      <a:lt1>
        <a:srgbClr val="3B39E4"/>
      </a:lt1>
      <a:dk2>
        <a:srgbClr val="555952"/>
      </a:dk2>
      <a:lt2>
        <a:srgbClr val="D6DCCF"/>
      </a:lt2>
      <a:accent1>
        <a:srgbClr val="3B39E4"/>
      </a:accent1>
      <a:accent2>
        <a:srgbClr val="51C1FD"/>
      </a:accent2>
      <a:accent3>
        <a:srgbClr val="5EF7D2"/>
      </a:accent3>
      <a:accent4>
        <a:srgbClr val="BFF823"/>
      </a:accent4>
      <a:accent5>
        <a:srgbClr val="FFA728"/>
      </a:accent5>
      <a:accent6>
        <a:srgbClr val="FF5F52"/>
      </a:accent6>
      <a:hlink>
        <a:srgbClr val="0000FF"/>
      </a:hlink>
      <a:folHlink>
        <a:srgbClr val="FF00FF"/>
      </a:folHlink>
    </a:clrScheme>
    <a:fontScheme name="28_Academy">
      <a:majorFont>
        <a:latin typeface="Founders Grotesk Semibold"/>
        <a:ea typeface="Founders Grotesk Semibold"/>
        <a:cs typeface="Founders Grotesk Semibold"/>
      </a:majorFont>
      <a:minorFont>
        <a:latin typeface="Founders Grotesk Semibold"/>
        <a:ea typeface="Founders Grotesk Semibold"/>
        <a:cs typeface="Founders Grotesk Semibold"/>
      </a:minorFont>
    </a:fontScheme>
    <a:fmtScheme name="28_Academ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hueOff val="-42304"/>
            <a:satOff val="23749"/>
            <a:lumOff val="-45745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all" i="0" spc="156" strike="noStrike" sz="2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Founders Grotesk Condensed"/>
            <a:ea typeface="Founders Grotesk Condensed"/>
            <a:cs typeface="Founders Grotesk Condensed"/>
            <a:sym typeface="Founders Grotesk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143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>
            <a:tab pos="584200" algn="l"/>
          </a:tabLst>
          <a:defRPr b="0" baseline="0" cap="none" i="0" spc="78" strike="noStrike" sz="2600" u="none" kumimoji="0" normalizeH="0">
            <a:ln>
              <a:noFill/>
            </a:ln>
            <a:solidFill>
              <a:schemeClr val="accent1"/>
            </a:solidFill>
            <a:effectLst/>
            <a:uFillTx/>
            <a:latin typeface="Founders Grotesk Text"/>
            <a:ea typeface="Founders Grotesk Text"/>
            <a:cs typeface="Founders Grotesk Text"/>
            <a:sym typeface="Founders Grotesk Tex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8_Academy">
  <a:themeElements>
    <a:clrScheme name="28_Academy">
      <a:dk1>
        <a:srgbClr val="000000"/>
      </a:dk1>
      <a:lt1>
        <a:srgbClr val="FFFFFF"/>
      </a:lt1>
      <a:dk2>
        <a:srgbClr val="555952"/>
      </a:dk2>
      <a:lt2>
        <a:srgbClr val="D6DCCF"/>
      </a:lt2>
      <a:accent1>
        <a:srgbClr val="3B39E4"/>
      </a:accent1>
      <a:accent2>
        <a:srgbClr val="51C1FD"/>
      </a:accent2>
      <a:accent3>
        <a:srgbClr val="5EF7D2"/>
      </a:accent3>
      <a:accent4>
        <a:srgbClr val="BFF823"/>
      </a:accent4>
      <a:accent5>
        <a:srgbClr val="FFA728"/>
      </a:accent5>
      <a:accent6>
        <a:srgbClr val="FF5F52"/>
      </a:accent6>
      <a:hlink>
        <a:srgbClr val="0000FF"/>
      </a:hlink>
      <a:folHlink>
        <a:srgbClr val="FF00FF"/>
      </a:folHlink>
    </a:clrScheme>
    <a:fontScheme name="28_Academy">
      <a:majorFont>
        <a:latin typeface="Founders Grotesk Semibold"/>
        <a:ea typeface="Founders Grotesk Semibold"/>
        <a:cs typeface="Founders Grotesk Semibold"/>
      </a:majorFont>
      <a:minorFont>
        <a:latin typeface="Founders Grotesk Semibold"/>
        <a:ea typeface="Founders Grotesk Semibold"/>
        <a:cs typeface="Founders Grotesk Semibold"/>
      </a:minorFont>
    </a:fontScheme>
    <a:fmtScheme name="28_Academ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hueOff val="-42304"/>
            <a:satOff val="23749"/>
            <a:lumOff val="-45745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all" i="0" spc="156" strike="noStrike" sz="2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Founders Grotesk Condensed"/>
            <a:ea typeface="Founders Grotesk Condensed"/>
            <a:cs typeface="Founders Grotesk Condensed"/>
            <a:sym typeface="Founders Grotesk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143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>
            <a:tab pos="584200" algn="l"/>
          </a:tabLst>
          <a:defRPr b="0" baseline="0" cap="none" i="0" spc="78" strike="noStrike" sz="2600" u="none" kumimoji="0" normalizeH="0">
            <a:ln>
              <a:noFill/>
            </a:ln>
            <a:solidFill>
              <a:schemeClr val="accent1"/>
            </a:solidFill>
            <a:effectLst/>
            <a:uFillTx/>
            <a:latin typeface="Founders Grotesk Text"/>
            <a:ea typeface="Founders Grotesk Text"/>
            <a:cs typeface="Founders Grotesk Text"/>
            <a:sym typeface="Founders Grotesk Tex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